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 id="2147483913" r:id="rId2"/>
    <p:sldMasterId id="2147485284" r:id="rId3"/>
  </p:sldMasterIdLst>
  <p:notesMasterIdLst>
    <p:notesMasterId r:id="rId31"/>
  </p:notesMasterIdLst>
  <p:handoutMasterIdLst>
    <p:handoutMasterId r:id="rId32"/>
  </p:handoutMasterIdLst>
  <p:sldIdLst>
    <p:sldId id="257" r:id="rId4"/>
    <p:sldId id="615" r:id="rId5"/>
    <p:sldId id="614" r:id="rId6"/>
    <p:sldId id="560" r:id="rId7"/>
    <p:sldId id="562" r:id="rId8"/>
    <p:sldId id="564" r:id="rId9"/>
    <p:sldId id="566" r:id="rId10"/>
    <p:sldId id="563" r:id="rId11"/>
    <p:sldId id="565" r:id="rId12"/>
    <p:sldId id="572" r:id="rId13"/>
    <p:sldId id="573" r:id="rId14"/>
    <p:sldId id="574" r:id="rId15"/>
    <p:sldId id="575" r:id="rId16"/>
    <p:sldId id="586" r:id="rId17"/>
    <p:sldId id="587" r:id="rId18"/>
    <p:sldId id="588" r:id="rId19"/>
    <p:sldId id="589" r:id="rId20"/>
    <p:sldId id="609" r:id="rId21"/>
    <p:sldId id="590" r:id="rId22"/>
    <p:sldId id="610" r:id="rId23"/>
    <p:sldId id="611" r:id="rId24"/>
    <p:sldId id="613" r:id="rId25"/>
    <p:sldId id="612" r:id="rId26"/>
    <p:sldId id="561" r:id="rId27"/>
    <p:sldId id="617" r:id="rId28"/>
    <p:sldId id="616" r:id="rId29"/>
    <p:sldId id="618" r:id="rId30"/>
  </p:sldIdLst>
  <p:sldSz cx="9144000" cy="6858000" type="screen4x3"/>
  <p:notesSz cx="6858000" cy="9947275"/>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 xmlns:p14="http://schemas.microsoft.com/office/powerpoint/2010/main">
        <p14:section name="Untitled Section" id="{0798A7BD-3384-AE4E-848C-F2CF1AF823AE}">
          <p14:sldIdLst>
            <p14:sldId id="257"/>
            <p14:sldId id="560"/>
            <p14:sldId id="562"/>
            <p14:sldId id="564"/>
            <p14:sldId id="566"/>
            <p14:sldId id="563"/>
            <p14:sldId id="565"/>
            <p14:sldId id="572"/>
            <p14:sldId id="573"/>
            <p14:sldId id="574"/>
            <p14:sldId id="575"/>
            <p14:sldId id="586"/>
            <p14:sldId id="587"/>
            <p14:sldId id="588"/>
            <p14:sldId id="589"/>
            <p14:sldId id="609"/>
            <p14:sldId id="590"/>
            <p14:sldId id="610"/>
            <p14:sldId id="611"/>
            <p14:sldId id="613"/>
            <p14:sldId id="612"/>
            <p14:sldId id="559"/>
            <p14:sldId id="561"/>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FFFFFF"/>
    <a:srgbClr val="CCF17B"/>
    <a:srgbClr val="8EEE7E"/>
    <a:srgbClr val="97D2FF"/>
    <a:srgbClr val="C4E59F"/>
    <a:srgbClr val="DB536A"/>
    <a:srgbClr val="EADCF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437" autoAdjust="0"/>
    <p:restoredTop sz="94434" autoAdjust="0"/>
  </p:normalViewPr>
  <p:slideViewPr>
    <p:cSldViewPr>
      <p:cViewPr varScale="1">
        <p:scale>
          <a:sx n="64" d="100"/>
          <a:sy n="64" d="100"/>
        </p:scale>
        <p:origin x="-1236"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94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498" cy="498714"/>
          </a:xfrm>
          <a:prstGeom prst="rect">
            <a:avLst/>
          </a:prstGeom>
        </p:spPr>
        <p:txBody>
          <a:bodyPr vert="horz" wrap="square" lIns="93165" tIns="46583" rIns="93165" bIns="46583" numCol="1" anchor="t" anchorCtr="0" compatLnSpc="1">
            <a:prstTxWarp prst="textNoShape">
              <a:avLst/>
            </a:prstTxWarp>
          </a:bodyPr>
          <a:lstStyle>
            <a:lvl1pPr eaLnBrk="1" hangingPunct="1">
              <a:buFont typeface="Arial" pitchFamily="34" charset="0"/>
              <a:buNone/>
              <a:defRPr sz="1200">
                <a:latin typeface="Calibri" pitchFamily="34" charset="0"/>
                <a:cs typeface="Arial" pitchFamily="34" charset="0"/>
              </a:defRPr>
            </a:lvl1pPr>
          </a:lstStyle>
          <a:p>
            <a:pPr>
              <a:defRPr/>
            </a:pPr>
            <a:endParaRPr lang="en-IN"/>
          </a:p>
        </p:txBody>
      </p:sp>
      <p:sp>
        <p:nvSpPr>
          <p:cNvPr id="3" name="Date Placeholder 2"/>
          <p:cNvSpPr>
            <a:spLocks noGrp="1"/>
          </p:cNvSpPr>
          <p:nvPr>
            <p:ph type="dt" sz="quarter" idx="1"/>
          </p:nvPr>
        </p:nvSpPr>
        <p:spPr>
          <a:xfrm>
            <a:off x="3883892" y="0"/>
            <a:ext cx="2972498" cy="498714"/>
          </a:xfrm>
          <a:prstGeom prst="rect">
            <a:avLst/>
          </a:prstGeom>
        </p:spPr>
        <p:txBody>
          <a:bodyPr vert="horz" wrap="square" lIns="93165" tIns="46583" rIns="93165" bIns="46583" numCol="1" anchor="ctr" anchorCtr="0" compatLnSpc="1">
            <a:prstTxWarp prst="textNoShape">
              <a:avLst/>
            </a:prstTxWarp>
          </a:bodyPr>
          <a:lstStyle>
            <a:lvl1pPr algn="r" eaLnBrk="1" hangingPunct="1">
              <a:buFont typeface="Arial" pitchFamily="34" charset="0"/>
              <a:buNone/>
              <a:defRPr sz="1200">
                <a:latin typeface="Calibri" pitchFamily="34" charset="0"/>
                <a:cs typeface="Arial" pitchFamily="34" charset="0"/>
              </a:defRPr>
            </a:lvl1pPr>
          </a:lstStyle>
          <a:p>
            <a:pPr>
              <a:defRPr/>
            </a:pPr>
            <a:endParaRPr lang="en-IN"/>
          </a:p>
        </p:txBody>
      </p:sp>
      <p:sp>
        <p:nvSpPr>
          <p:cNvPr id="4" name="Footer Placeholder 3"/>
          <p:cNvSpPr>
            <a:spLocks noGrp="1"/>
          </p:cNvSpPr>
          <p:nvPr>
            <p:ph type="ftr" sz="quarter" idx="2"/>
          </p:nvPr>
        </p:nvSpPr>
        <p:spPr>
          <a:xfrm>
            <a:off x="0" y="9446973"/>
            <a:ext cx="2972498" cy="498714"/>
          </a:xfrm>
          <a:prstGeom prst="rect">
            <a:avLst/>
          </a:prstGeom>
        </p:spPr>
        <p:txBody>
          <a:bodyPr vert="horz" wrap="square" lIns="93165" tIns="46583" rIns="93165" bIns="46583" numCol="1" anchor="b" anchorCtr="0" compatLnSpc="1">
            <a:prstTxWarp prst="textNoShape">
              <a:avLst/>
            </a:prstTxWarp>
          </a:bodyPr>
          <a:lstStyle>
            <a:lvl1pPr eaLnBrk="1" hangingPunct="1">
              <a:buFont typeface="Arial" pitchFamily="34" charset="0"/>
              <a:buNone/>
              <a:defRPr sz="1200">
                <a:latin typeface="Calibri" pitchFamily="34" charset="0"/>
                <a:cs typeface="Arial" pitchFamily="34" charset="0"/>
              </a:defRPr>
            </a:lvl1pPr>
          </a:lstStyle>
          <a:p>
            <a:pPr>
              <a:defRPr/>
            </a:pPr>
            <a:endParaRPr lang="en-IN"/>
          </a:p>
        </p:txBody>
      </p:sp>
      <p:sp>
        <p:nvSpPr>
          <p:cNvPr id="5" name="Slide Number Placeholder 4"/>
          <p:cNvSpPr>
            <a:spLocks noGrp="1"/>
          </p:cNvSpPr>
          <p:nvPr>
            <p:ph type="sldNum" sz="quarter" idx="3"/>
          </p:nvPr>
        </p:nvSpPr>
        <p:spPr>
          <a:xfrm>
            <a:off x="3883892" y="9446973"/>
            <a:ext cx="2972498" cy="498714"/>
          </a:xfrm>
          <a:prstGeom prst="rect">
            <a:avLst/>
          </a:prstGeom>
        </p:spPr>
        <p:txBody>
          <a:bodyPr vert="horz" wrap="square" lIns="93165" tIns="46583" rIns="93165" bIns="46583" numCol="1" anchor="b" anchorCtr="0" compatLnSpc="1">
            <a:prstTxWarp prst="textNoShape">
              <a:avLst/>
            </a:prstTxWarp>
          </a:bodyPr>
          <a:lstStyle>
            <a:lvl1pPr algn="r" eaLnBrk="1" hangingPunct="1">
              <a:buFont typeface="Arial" charset="0"/>
              <a:buNone/>
              <a:defRPr sz="1200">
                <a:latin typeface="Calibri" pitchFamily="34" charset="0"/>
              </a:defRPr>
            </a:lvl1pPr>
          </a:lstStyle>
          <a:p>
            <a:fld id="{E7C0F514-8058-4329-9D3A-462135E23E5A}" type="slidenum">
              <a:rPr lang="en-IN" altLang="en-US"/>
              <a:pPr/>
              <a:t>‹#›</a:t>
            </a:fld>
            <a:endParaRPr lang="en-IN" altLang="en-US"/>
          </a:p>
        </p:txBody>
      </p:sp>
    </p:spTree>
    <p:extLst>
      <p:ext uri="{BB962C8B-B14F-4D97-AF65-F5344CB8AC3E}">
        <p14:creationId xmlns="" xmlns:p14="http://schemas.microsoft.com/office/powerpoint/2010/main" val="73265318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498" cy="498714"/>
          </a:xfrm>
          <a:prstGeom prst="rect">
            <a:avLst/>
          </a:prstGeom>
        </p:spPr>
        <p:txBody>
          <a:bodyPr vert="horz" wrap="square" lIns="93165" tIns="46583" rIns="93165" bIns="46583" numCol="1" anchor="t" anchorCtr="0" compatLnSpc="1">
            <a:prstTxWarp prst="textNoShape">
              <a:avLst/>
            </a:prstTxWarp>
          </a:bodyPr>
          <a:lstStyle>
            <a:lvl1pPr eaLnBrk="1" hangingPunct="1">
              <a:buFont typeface="Arial" pitchFamily="34" charset="0"/>
              <a:buNone/>
              <a:defRPr sz="1200">
                <a:latin typeface="Calibri" pitchFamily="34" charset="0"/>
                <a:cs typeface="Arial" pitchFamily="34" charset="0"/>
              </a:defRPr>
            </a:lvl1pPr>
          </a:lstStyle>
          <a:p>
            <a:pPr>
              <a:defRPr/>
            </a:pPr>
            <a:endParaRPr lang="en-US"/>
          </a:p>
        </p:txBody>
      </p:sp>
      <p:sp>
        <p:nvSpPr>
          <p:cNvPr id="3" name="Date Placeholder 2"/>
          <p:cNvSpPr>
            <a:spLocks noGrp="1"/>
          </p:cNvSpPr>
          <p:nvPr>
            <p:ph type="dt" idx="1"/>
          </p:nvPr>
        </p:nvSpPr>
        <p:spPr>
          <a:xfrm>
            <a:off x="3883892" y="0"/>
            <a:ext cx="2972498" cy="498714"/>
          </a:xfrm>
          <a:prstGeom prst="rect">
            <a:avLst/>
          </a:prstGeom>
        </p:spPr>
        <p:txBody>
          <a:bodyPr vert="horz" wrap="square" lIns="93165" tIns="46583" rIns="93165" bIns="46583" numCol="1" anchor="t" anchorCtr="0" compatLnSpc="1">
            <a:prstTxWarp prst="textNoShape">
              <a:avLst/>
            </a:prstTxWarp>
          </a:bodyPr>
          <a:lstStyle>
            <a:lvl1pPr algn="r" eaLnBrk="1" hangingPunct="1">
              <a:buFont typeface="Arial" pitchFamily="34" charset="0"/>
              <a:buNone/>
              <a:defRPr sz="1200">
                <a:latin typeface="Calibri" pitchFamily="34" charset="0"/>
                <a:cs typeface="Arial" pitchFamily="34" charset="0"/>
              </a:defRPr>
            </a:lvl1pPr>
          </a:lstStyle>
          <a:p>
            <a:pPr>
              <a:defRPr/>
            </a:pPr>
            <a:endParaRPr lang="en-US"/>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3165" tIns="46583" rIns="93165" bIns="46583" rtlCol="0" anchor="ctr"/>
          <a:lstStyle/>
          <a:p>
            <a:pPr lvl="0"/>
            <a:endParaRPr lang="en-US" noProof="0" dirty="0"/>
          </a:p>
        </p:txBody>
      </p:sp>
      <p:sp>
        <p:nvSpPr>
          <p:cNvPr id="5" name="Notes Placeholder 4"/>
          <p:cNvSpPr>
            <a:spLocks noGrp="1"/>
          </p:cNvSpPr>
          <p:nvPr>
            <p:ph type="body" sz="quarter" idx="3"/>
          </p:nvPr>
        </p:nvSpPr>
        <p:spPr>
          <a:xfrm>
            <a:off x="685962" y="4726663"/>
            <a:ext cx="5486078" cy="4474130"/>
          </a:xfrm>
          <a:prstGeom prst="rect">
            <a:avLst/>
          </a:prstGeom>
        </p:spPr>
        <p:txBody>
          <a:bodyPr vert="horz" lIns="93165" tIns="46583" rIns="93165" bIns="46583"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46973"/>
            <a:ext cx="2972498" cy="498714"/>
          </a:xfrm>
          <a:prstGeom prst="rect">
            <a:avLst/>
          </a:prstGeom>
        </p:spPr>
        <p:txBody>
          <a:bodyPr vert="horz" wrap="square" lIns="93165" tIns="46583" rIns="93165" bIns="46583" numCol="1" anchor="b" anchorCtr="0" compatLnSpc="1">
            <a:prstTxWarp prst="textNoShape">
              <a:avLst/>
            </a:prstTxWarp>
          </a:bodyPr>
          <a:lstStyle>
            <a:lvl1pPr eaLnBrk="1" hangingPunct="1">
              <a:buFont typeface="Arial" pitchFamily="34" charset="0"/>
              <a:buNone/>
              <a:defRPr sz="1200">
                <a:latin typeface="Calibri" pitchFamily="34" charset="0"/>
                <a:cs typeface="Arial" pitchFamily="34" charset="0"/>
              </a:defRPr>
            </a:lvl1pPr>
          </a:lstStyle>
          <a:p>
            <a:pPr>
              <a:defRPr/>
            </a:pPr>
            <a:endParaRPr lang="en-US"/>
          </a:p>
        </p:txBody>
      </p:sp>
      <p:sp>
        <p:nvSpPr>
          <p:cNvPr id="7" name="Slide Number Placeholder 6"/>
          <p:cNvSpPr>
            <a:spLocks noGrp="1"/>
          </p:cNvSpPr>
          <p:nvPr>
            <p:ph type="sldNum" sz="quarter" idx="5"/>
          </p:nvPr>
        </p:nvSpPr>
        <p:spPr>
          <a:xfrm>
            <a:off x="3883892" y="9446973"/>
            <a:ext cx="2972498" cy="498714"/>
          </a:xfrm>
          <a:prstGeom prst="rect">
            <a:avLst/>
          </a:prstGeom>
        </p:spPr>
        <p:txBody>
          <a:bodyPr vert="horz" wrap="square" lIns="93165" tIns="46583" rIns="93165" bIns="46583" numCol="1" anchor="b" anchorCtr="0" compatLnSpc="1">
            <a:prstTxWarp prst="textNoShape">
              <a:avLst/>
            </a:prstTxWarp>
          </a:bodyPr>
          <a:lstStyle>
            <a:lvl1pPr algn="r" eaLnBrk="1" hangingPunct="1">
              <a:buFont typeface="Arial" charset="0"/>
              <a:buNone/>
              <a:defRPr sz="1200">
                <a:latin typeface="Calibri" pitchFamily="34" charset="0"/>
              </a:defRPr>
            </a:lvl1pPr>
          </a:lstStyle>
          <a:p>
            <a:fld id="{12CD8EAE-4CD5-48FC-A852-647051D52FE4}" type="slidenum">
              <a:rPr lang="en-US" altLang="en-US"/>
              <a:pPr/>
              <a:t>‹#›</a:t>
            </a:fld>
            <a:endParaRPr lang="en-US" altLang="en-US"/>
          </a:p>
        </p:txBody>
      </p:sp>
    </p:spTree>
    <p:extLst>
      <p:ext uri="{BB962C8B-B14F-4D97-AF65-F5344CB8AC3E}">
        <p14:creationId xmlns="" xmlns:p14="http://schemas.microsoft.com/office/powerpoint/2010/main" val="257305814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41987" name="Notes Placeholder 2"/>
          <p:cNvSpPr>
            <a:spLocks noGrp="1" noChangeArrowheads="1"/>
          </p:cNvSpPr>
          <p:nvPr>
            <p:ph type="body" idx="4294967295"/>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latin typeface="Arial" charset="0"/>
              <a:cs typeface="Arial" charset="0"/>
            </a:endParaRPr>
          </a:p>
        </p:txBody>
      </p:sp>
      <p:sp>
        <p:nvSpPr>
          <p:cNvPr id="41988" name="Slide Number Placeholder 3"/>
          <p:cNvSpPr>
            <a:spLocks noGrp="1" noChangeArrowheads="1"/>
          </p:cNvSpPr>
          <p:nvPr>
            <p:ph type="sldNum" sz="quarter" idx="5"/>
          </p:nvPr>
        </p:nvSpPr>
        <p:spPr bwMode="auto">
          <a:noFill/>
          <a:ln>
            <a:miter lim="800000"/>
            <a:headEnd/>
            <a:tailEnd/>
          </a:ln>
        </p:spPr>
        <p:txBody>
          <a:bodyPr/>
          <a:lstStyle/>
          <a:p>
            <a:pPr>
              <a:buFontTx/>
              <a:buNone/>
            </a:pPr>
            <a:fld id="{BA698CC0-B83D-404C-89A7-8D952EE06091}" type="slidenum">
              <a:rPr lang="en-US" altLang="en-US">
                <a:solidFill>
                  <a:srgbClr val="FFFFFF"/>
                </a:solidFill>
              </a:rPr>
              <a:pPr>
                <a:buFontTx/>
                <a:buNone/>
              </a:pPr>
              <a:t>1</a:t>
            </a:fld>
            <a:endParaRPr lang="en-US" altLang="en-US">
              <a:solidFill>
                <a:srgbClr val="FFFFFF"/>
              </a:solidFill>
            </a:endParaRPr>
          </a:p>
        </p:txBody>
      </p:sp>
      <p:sp>
        <p:nvSpPr>
          <p:cNvPr id="41989" name="Date Placeholder 4"/>
          <p:cNvSpPr>
            <a:spLocks noGrp="1" noChangeArrowheads="1"/>
          </p:cNvSpPr>
          <p:nvPr>
            <p:ph type="dt" sz="quarter" idx="1"/>
          </p:nvPr>
        </p:nvSpPr>
        <p:spPr bwMode="auto">
          <a:noFill/>
          <a:ln>
            <a:miter lim="800000"/>
            <a:headEnd/>
            <a:tailEnd/>
          </a:ln>
        </p:spPr>
        <p:txBody>
          <a:bodyPr/>
          <a:lstStyle/>
          <a:p>
            <a:pPr>
              <a:buFontTx/>
              <a:buNone/>
            </a:pPr>
            <a:endParaRPr lang="en-US" smtClean="0">
              <a:cs typeface="Arial" charset="0"/>
            </a:endParaRPr>
          </a:p>
        </p:txBody>
      </p:sp>
    </p:spTree>
    <p:extLst>
      <p:ext uri="{BB962C8B-B14F-4D97-AF65-F5344CB8AC3E}">
        <p14:creationId xmlns="" xmlns:p14="http://schemas.microsoft.com/office/powerpoint/2010/main" val="1329815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4</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5</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6</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7</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8</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9</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10</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11</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12</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13</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14</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15</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16</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17</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18</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19</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20</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21</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22</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23</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2CD8EAE-4CD5-48FC-A852-647051D52FE4}" type="slidenum">
              <a:rPr lang="en-US" altLang="en-US" smtClean="0"/>
              <a:pPr/>
              <a:t>24</a:t>
            </a:fld>
            <a:endParaRPr lang="en-US" altLang="en-US"/>
          </a:p>
        </p:txBody>
      </p:sp>
    </p:spTree>
    <p:extLst>
      <p:ext uri="{BB962C8B-B14F-4D97-AF65-F5344CB8AC3E}">
        <p14:creationId xmlns="" xmlns:p14="http://schemas.microsoft.com/office/powerpoint/2010/main" val="238408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noProof="1" smtClean="0"/>
              <a:t>Click to edit Master title style</a:t>
            </a:r>
            <a:endParaRPr lang="en-US" noProof="1"/>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noProof="1" smtClean="0"/>
              <a:t>Click to edit Master subtitle style</a:t>
            </a:r>
            <a:endParaRPr lang="en-US"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3" name="Content Placeholder 2"/>
          <p:cNvSpPr>
            <a:spLocks noGrp="1"/>
          </p:cNvSpPr>
          <p:nvPr>
            <p:ph idx="1"/>
          </p:nvPr>
        </p:nvSpPr>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noProof="1" smtClean="0"/>
              <a:t>Click to edit Master title style</a:t>
            </a:r>
            <a:endParaRPr lang="en-US" noProof="1"/>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1"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3" name="Content Placeholder 2"/>
          <p:cNvSpPr>
            <a:spLocks noGrp="1"/>
          </p:cNvSpPr>
          <p:nvPr>
            <p:ph sz="half" idx="1"/>
          </p:nvPr>
        </p:nvSpPr>
        <p:spPr>
          <a:xfrm>
            <a:off x="174625" y="649288"/>
            <a:ext cx="4291013" cy="2209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Content Placeholder 3"/>
          <p:cNvSpPr>
            <a:spLocks noGrp="1"/>
          </p:cNvSpPr>
          <p:nvPr>
            <p:ph sz="half" idx="2"/>
          </p:nvPr>
        </p:nvSpPr>
        <p:spPr>
          <a:xfrm>
            <a:off x="4618038" y="649288"/>
            <a:ext cx="4292600" cy="2209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noProof="1" smtClean="0"/>
              <a:t>Click to edit Master title style</a:t>
            </a:r>
            <a:endParaRPr lang="en-US" noProof="1"/>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p:nvSpPr>
        <p:spPr bwMode="auto">
          <a:xfrm>
            <a:off x="0" y="762000"/>
            <a:ext cx="9164638" cy="609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endParaRPr lang="en-US" sz="1400" b="1" smtClean="0">
              <a:solidFill>
                <a:srgbClr val="898989"/>
              </a:solidFill>
            </a:endParaRPr>
          </a:p>
        </p:txBody>
      </p:sp>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4"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5"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3E907CDB-3ED7-4634-8A41-67B9FFAAC62F}"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3"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4"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C169C892-B564-4345-9873-7FA10E52C833}"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3"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C4C75363-680E-4F7E-A30E-DD0D706D300A}"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noProof="1" smtClean="0"/>
              <a:t>Click to edit Master title style</a:t>
            </a:r>
            <a:endParaRPr lang="en-US" noProof="1"/>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smtClean="0"/>
              <a:t>Click to edit Master text styles</a:t>
            </a:r>
          </a:p>
        </p:txBody>
      </p:sp>
      <p:sp>
        <p:nvSpPr>
          <p:cNvPr id="5"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D8085699-AD26-4EF0-8789-330889359CCF}"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noProof="1" smtClean="0"/>
              <a:t>Click to edit Master title style</a:t>
            </a:r>
            <a:endParaRPr lang="en-US" noProof="1"/>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smtClean="0"/>
              <a:t>Click to edit Master text styles</a:t>
            </a:r>
          </a:p>
        </p:txBody>
      </p:sp>
      <p:sp>
        <p:nvSpPr>
          <p:cNvPr id="5"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50F94359-511B-4111-8651-63F877A1E32D}"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3" name="Vertical Text Placeholder 2"/>
          <p:cNvSpPr>
            <a:spLocks noGrp="1"/>
          </p:cNvSpPr>
          <p:nvPr>
            <p:ph type="body" orient="vert" idx="1"/>
          </p:nvPr>
        </p:nvSpPr>
        <p:spPr/>
        <p:txBody>
          <a:bodyPr vert="eaVer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5"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E1E72A5D-3467-47FF-8039-0BCC08AD0B7E}"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53975"/>
            <a:ext cx="2185988" cy="2805113"/>
          </a:xfrm>
        </p:spPr>
        <p:txBody>
          <a:bodyPr vert="eaVert"/>
          <a:lstStyle/>
          <a:p>
            <a:r>
              <a:rPr lang="en-US" noProof="1" smtClean="0"/>
              <a:t>Click to edit Master title style</a:t>
            </a:r>
            <a:endParaRPr lang="en-US" noProof="1"/>
          </a:p>
        </p:txBody>
      </p:sp>
      <p:sp>
        <p:nvSpPr>
          <p:cNvPr id="3" name="Vertical Text Placeholder 2"/>
          <p:cNvSpPr>
            <a:spLocks noGrp="1"/>
          </p:cNvSpPr>
          <p:nvPr>
            <p:ph type="body" orient="vert" idx="1"/>
          </p:nvPr>
        </p:nvSpPr>
        <p:spPr>
          <a:xfrm>
            <a:off x="161925" y="53975"/>
            <a:ext cx="6410325" cy="2805113"/>
          </a:xfrm>
        </p:spPr>
        <p:txBody>
          <a:bodyPr vert="eaVer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5"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12EC5FFF-5367-4E56-8057-D48B53AED8C2}"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1925" y="53975"/>
            <a:ext cx="8748713" cy="477838"/>
          </a:xfrm>
        </p:spPr>
        <p:txBody>
          <a:bodyPr/>
          <a:lstStyle/>
          <a:p>
            <a:r>
              <a:rPr lang="en-US" noProof="1" smtClean="0"/>
              <a:t>Click to edit Master title style</a:t>
            </a:r>
            <a:endParaRPr lang="en-US" noProof="1"/>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A7A11326-2232-493D-BF5E-CFFBEF550648}"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Confidentiality stamp"/>
          <p:cNvSpPr txBox="1">
            <a:spLocks noChangeArrowheads="1"/>
          </p:cNvSpPr>
          <p:nvPr/>
        </p:nvSpPr>
        <p:spPr bwMode="auto">
          <a:xfrm>
            <a:off x="482600" y="3292475"/>
            <a:ext cx="111283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i="1" smtClean="0">
                <a:solidFill>
                  <a:srgbClr val="000000"/>
                </a:solidFill>
                <a:latin typeface="Georgia" panose="02040502050405020303" pitchFamily="18" charset="0"/>
              </a:rPr>
              <a:t>  </a:t>
            </a:r>
            <a:endParaRPr lang="en-US" smtClean="0"/>
          </a:p>
        </p:txBody>
      </p:sp>
      <p:sp>
        <p:nvSpPr>
          <p:cNvPr id="5" name="Draft stamp"/>
          <p:cNvSpPr txBox="1">
            <a:spLocks noChangeArrowheads="1"/>
          </p:cNvSpPr>
          <p:nvPr/>
        </p:nvSpPr>
        <p:spPr bwMode="auto">
          <a:xfrm>
            <a:off x="482600" y="3565525"/>
            <a:ext cx="1246188" cy="139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b="1" i="1" smtClean="0">
                <a:solidFill>
                  <a:srgbClr val="000000"/>
                </a:solidFill>
                <a:latin typeface="Georgia" panose="02040502050405020303" pitchFamily="18" charset="0"/>
              </a:rPr>
              <a:t>   </a:t>
            </a:r>
            <a:endParaRPr lang="en-US" smtClean="0"/>
          </a:p>
        </p:txBody>
      </p:sp>
      <p:sp>
        <p:nvSpPr>
          <p:cNvPr id="6" name="Report Date"/>
          <p:cNvSpPr txBox="1">
            <a:spLocks noChangeArrowheads="1"/>
          </p:cNvSpPr>
          <p:nvPr/>
        </p:nvSpPr>
        <p:spPr bwMode="white">
          <a:xfrm>
            <a:off x="482600" y="3832225"/>
            <a:ext cx="111283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i="1" smtClean="0">
                <a:solidFill>
                  <a:srgbClr val="000000"/>
                </a:solidFill>
                <a:latin typeface="Georgia" panose="02040502050405020303" pitchFamily="18" charset="0"/>
              </a:rPr>
              <a:t>  </a:t>
            </a:r>
            <a:endParaRPr lang="en-US" smtClean="0"/>
          </a:p>
        </p:txBody>
      </p:sp>
      <p:sp>
        <p:nvSpPr>
          <p:cNvPr id="7" name="Descriptor"/>
          <p:cNvSpPr txBox="1">
            <a:spLocks noChangeArrowheads="1"/>
          </p:cNvSpPr>
          <p:nvPr/>
        </p:nvSpPr>
        <p:spPr bwMode="white">
          <a:xfrm>
            <a:off x="1870075" y="742950"/>
            <a:ext cx="6508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smtClean="0">
                <a:solidFill>
                  <a:srgbClr val="FFFFFF"/>
                </a:solidFill>
              </a:rPr>
              <a:t>  </a:t>
            </a:r>
            <a:endParaRPr lang="en-US" smtClean="0"/>
          </a:p>
        </p:txBody>
      </p:sp>
      <p:cxnSp>
        <p:nvCxnSpPr>
          <p:cNvPr id="8" name="Frame Line"/>
          <p:cNvCxnSpPr/>
          <p:nvPr/>
        </p:nvCxnSpPr>
        <p:spPr>
          <a:xfrm flipV="1">
            <a:off x="346075" y="3171825"/>
            <a:ext cx="1247775" cy="136525"/>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9" name="Cover image"/>
          <p:cNvSpPr txBox="1">
            <a:spLocks noChangeAspect="1" noChangeArrowheads="1"/>
          </p:cNvSpPr>
          <p:nvPr/>
        </p:nvSpPr>
        <p:spPr bwMode="auto">
          <a:xfrm>
            <a:off x="1731963" y="3167063"/>
            <a:ext cx="6108700" cy="2824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indent="-2730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spcAft>
                <a:spcPts val="900"/>
              </a:spcAft>
              <a:defRPr/>
            </a:pPr>
            <a:endParaRPr lang="en-GB" sz="2000" smtClean="0">
              <a:solidFill>
                <a:srgbClr val="000000"/>
              </a:solidFill>
              <a:latin typeface="Georgia" panose="02040502050405020303" pitchFamily="18" charset="0"/>
            </a:endParaRPr>
          </a:p>
        </p:txBody>
      </p:sp>
      <p:sp>
        <p:nvSpPr>
          <p:cNvPr id="3" name="Report Subtitle"/>
          <p:cNvSpPr>
            <a:spLocks noGrp="1"/>
          </p:cNvSpPr>
          <p:nvPr>
            <p:ph type="subTitle" idx="1"/>
          </p:nvPr>
        </p:nvSpPr>
        <p:spPr bwMode="white">
          <a:xfrm>
            <a:off x="1869834" y="1946621"/>
            <a:ext cx="5403273" cy="1204945"/>
          </a:xfrm>
        </p:spPr>
        <p:txBody>
          <a:bodyPr>
            <a:spAutoFit/>
          </a:bodyPr>
          <a:lstStyle>
            <a:lvl1pPr marL="0" indent="0" algn="l">
              <a:lnSpc>
                <a:spcPct val="90000"/>
              </a:lnSpc>
              <a:spcAft>
                <a:spcPts val="0"/>
              </a:spcAft>
              <a:buNone/>
              <a:defRPr sz="2900" baseline="0">
                <a:solidFill>
                  <a:srgbClr val="FF0000"/>
                </a:solidFill>
                <a:latin typeface="+mj-lt"/>
              </a:defRPr>
            </a:lvl1pPr>
            <a:lvl2pPr marL="456565" indent="0" algn="ctr">
              <a:buNone/>
              <a:defRPr>
                <a:solidFill>
                  <a:schemeClr val="tx1">
                    <a:tint val="75000"/>
                  </a:schemeClr>
                </a:solidFill>
              </a:defRPr>
            </a:lvl2pPr>
            <a:lvl3pPr marL="913130" indent="0" algn="ctr">
              <a:buNone/>
              <a:defRPr>
                <a:solidFill>
                  <a:schemeClr val="tx1">
                    <a:tint val="75000"/>
                  </a:schemeClr>
                </a:solidFill>
              </a:defRPr>
            </a:lvl3pPr>
            <a:lvl4pPr marL="1370330" indent="0" algn="ctr">
              <a:buNone/>
              <a:defRPr>
                <a:solidFill>
                  <a:schemeClr val="tx1">
                    <a:tint val="75000"/>
                  </a:schemeClr>
                </a:solidFill>
              </a:defRPr>
            </a:lvl4pPr>
            <a:lvl5pPr marL="1826895" indent="0" algn="ctr">
              <a:buNone/>
              <a:defRPr>
                <a:solidFill>
                  <a:schemeClr val="tx1">
                    <a:tint val="75000"/>
                  </a:schemeClr>
                </a:solidFill>
              </a:defRPr>
            </a:lvl5pPr>
            <a:lvl6pPr marL="2283460" indent="0" algn="ctr">
              <a:buNone/>
              <a:defRPr>
                <a:solidFill>
                  <a:schemeClr val="tx1">
                    <a:tint val="75000"/>
                  </a:schemeClr>
                </a:solidFill>
              </a:defRPr>
            </a:lvl6pPr>
            <a:lvl7pPr marL="2740025" indent="0" algn="ctr">
              <a:buNone/>
              <a:defRPr>
                <a:solidFill>
                  <a:schemeClr val="tx1">
                    <a:tint val="75000"/>
                  </a:schemeClr>
                </a:solidFill>
              </a:defRPr>
            </a:lvl7pPr>
            <a:lvl8pPr marL="3197225" indent="0" algn="ctr">
              <a:buNone/>
              <a:defRPr>
                <a:solidFill>
                  <a:schemeClr val="tx1">
                    <a:tint val="75000"/>
                  </a:schemeClr>
                </a:solidFill>
              </a:defRPr>
            </a:lvl8pPr>
            <a:lvl9pPr marL="3653790" indent="0" algn="ctr">
              <a:buNone/>
              <a:defRPr>
                <a:solidFill>
                  <a:schemeClr val="tx1">
                    <a:tint val="75000"/>
                  </a:schemeClr>
                </a:solidFill>
              </a:defRPr>
            </a:lvl9pPr>
          </a:lstStyle>
          <a:p>
            <a:r>
              <a:rPr lang="en-US" noProof="0" smtClean="0"/>
              <a:t>Click to edit Master subtitle style</a:t>
            </a:r>
            <a:endParaRPr lang="en-GB" noProof="0" dirty="0" smtClean="0"/>
          </a:p>
        </p:txBody>
      </p:sp>
      <p:sp>
        <p:nvSpPr>
          <p:cNvPr id="2" name="Report Title"/>
          <p:cNvSpPr>
            <a:spLocks noGrp="1"/>
          </p:cNvSpPr>
          <p:nvPr>
            <p:ph type="ctrTitle"/>
          </p:nvPr>
        </p:nvSpPr>
        <p:spPr bwMode="white">
          <a:xfrm>
            <a:off x="1869834" y="1112679"/>
            <a:ext cx="5403273" cy="806824"/>
          </a:xfrm>
        </p:spPr>
        <p:txBody>
          <a:bodyPr rtlCol="0">
            <a:noAutofit/>
          </a:bodyPr>
          <a:lstStyle>
            <a:lvl1pPr algn="l" defTabSz="913130" rtl="0" eaLnBrk="1" latinLnBrk="0" hangingPunct="1">
              <a:lnSpc>
                <a:spcPct val="90000"/>
              </a:lnSpc>
              <a:spcBef>
                <a:spcPct val="0"/>
              </a:spcBef>
              <a:buNone/>
              <a:defRPr lang="en-GB" sz="2900" b="1" i="1" kern="1200" baseline="0" noProof="0">
                <a:solidFill>
                  <a:srgbClr val="FF0000"/>
                </a:solidFill>
                <a:latin typeface="+mj-lt"/>
                <a:ea typeface="+mj-ea"/>
                <a:cs typeface="+mj-cs"/>
              </a:defRPr>
            </a:lvl1pPr>
          </a:lstStyle>
          <a:p>
            <a:r>
              <a:rPr lang="en-US" noProof="0" smtClean="0"/>
              <a:t>Click to edit Master title style</a:t>
            </a:r>
            <a:endParaRPr lang="en-GB" noProof="0" dirty="0"/>
          </a:p>
        </p:txBody>
      </p:sp>
      <p:sp>
        <p:nvSpPr>
          <p:cNvPr id="10" name="Footer Placeholder 4"/>
          <p:cNvSpPr>
            <a:spLocks noGrp="1"/>
          </p:cNvSpPr>
          <p:nvPr>
            <p:ph type="ftr" sz="quarter"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lvl1pPr>
          </a:lstStyle>
          <a:p>
            <a:fld id="{7B5BB5B4-E8CA-42D2-8075-39BF7534ACBE}" type="slidenum">
              <a:rPr lang="en-US" altLang="en-US"/>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cxnSp>
        <p:nvCxnSpPr>
          <p:cNvPr id="4"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5" name="Page Number"/>
          <p:cNvSpPr txBox="1">
            <a:spLocks noChangeArrowheads="1"/>
          </p:cNvSpPr>
          <p:nvPr/>
        </p:nvSpPr>
        <p:spPr bwMode="auto">
          <a:xfrm>
            <a:off x="8361363" y="6430963"/>
            <a:ext cx="290512" cy="93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lnSpc>
                <a:spcPts val="900"/>
              </a:lnSpc>
              <a:defRPr/>
            </a:pPr>
            <a:endParaRPr lang="en-GB" sz="800" smtClean="0">
              <a:solidFill>
                <a:srgbClr val="000000"/>
              </a:solidFill>
            </a:endParaRPr>
          </a:p>
        </p:txBody>
      </p:sp>
      <p:sp>
        <p:nvSpPr>
          <p:cNvPr id="6"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8"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9"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10"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1"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2"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34" name="Content Placeholder 2"/>
          <p:cNvSpPr>
            <a:spLocks noGrp="1"/>
          </p:cNvSpPr>
          <p:nvPr>
            <p:ph sz="quarter" idx="24"/>
          </p:nvPr>
        </p:nvSpPr>
        <p:spPr>
          <a:xfrm>
            <a:off x="482138" y="1952513"/>
            <a:ext cx="8179724" cy="3896958"/>
          </a:xfrm>
        </p:spPr>
        <p:txBody>
          <a:bodyPr/>
          <a:lstStyle>
            <a:lvl5pPr>
              <a:defRPr/>
            </a:lvl5pPr>
            <a:lvl6pPr>
              <a:buAutoNum type="arabicPeriod"/>
              <a:defRPr/>
            </a:lvl6pPr>
            <a:lvl7pPr>
              <a:buAutoNum type="alphaLcPeriod"/>
              <a:defRPr/>
            </a:lvl7pPr>
            <a:lvl8pPr>
              <a:buAutoNum type="romanLcPeriod"/>
              <a:defRPr/>
            </a:lvl8p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smtClean="0"/>
          </a:p>
        </p:txBody>
      </p:sp>
      <p:sp>
        <p:nvSpPr>
          <p:cNvPr id="22" name="Title 21"/>
          <p:cNvSpPr>
            <a:spLocks noGrp="1"/>
          </p:cNvSpPr>
          <p:nvPr>
            <p:ph type="title"/>
          </p:nvPr>
        </p:nvSpPr>
        <p:spPr/>
        <p:txBody>
          <a:bodyPr/>
          <a:lstStyle/>
          <a:p>
            <a:r>
              <a:rPr lang="en-US" noProof="0" smtClean="0"/>
              <a:t>Click to edit Master title style</a:t>
            </a:r>
            <a:endParaRPr lang="en-GB" noProof="1"/>
          </a:p>
        </p:txBody>
      </p:sp>
      <p:sp>
        <p:nvSpPr>
          <p:cNvPr id="13" name="Footer Placeholder 4"/>
          <p:cNvSpPr>
            <a:spLocks noGrp="1"/>
          </p:cNvSpPr>
          <p:nvPr>
            <p:ph type="ftr" sz="quarter" idx="25"/>
          </p:nvPr>
        </p:nvSpPr>
        <p:spPr/>
        <p:txBody>
          <a:bodyPr/>
          <a:lstStyle>
            <a:lvl1pPr>
              <a:defRPr/>
            </a:lvl1pPr>
          </a:lstStyle>
          <a:p>
            <a:pPr>
              <a:defRPr/>
            </a:pPr>
            <a:endParaRPr lang="en-US"/>
          </a:p>
        </p:txBody>
      </p:sp>
      <p:sp>
        <p:nvSpPr>
          <p:cNvPr id="14" name="Slide Number Placeholder 5"/>
          <p:cNvSpPr>
            <a:spLocks noGrp="1"/>
          </p:cNvSpPr>
          <p:nvPr>
            <p:ph type="sldNum" sz="quarter" idx="26"/>
          </p:nvPr>
        </p:nvSpPr>
        <p:spPr/>
        <p:txBody>
          <a:bodyPr/>
          <a:lstStyle>
            <a:lvl1pPr>
              <a:defRPr/>
            </a:lvl1pPr>
          </a:lstStyle>
          <a:p>
            <a:fld id="{17BEEADA-2191-45FF-A3A1-CDF5919604E5}" type="slidenum">
              <a:rPr lang="en-US" altLang="en-US"/>
              <a:pPr/>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5"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6"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7"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8"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9"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0"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1"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2"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Content Placeholder 2"/>
          <p:cNvSpPr>
            <a:spLocks noGrp="1"/>
          </p:cNvSpPr>
          <p:nvPr>
            <p:ph sz="quarter" idx="24"/>
          </p:nvPr>
        </p:nvSpPr>
        <p:spPr>
          <a:xfrm>
            <a:off x="482138" y="1952513"/>
            <a:ext cx="4023360"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6" name="Content Placeholder 3"/>
          <p:cNvSpPr>
            <a:spLocks noGrp="1"/>
          </p:cNvSpPr>
          <p:nvPr>
            <p:ph sz="quarter" idx="25"/>
          </p:nvPr>
        </p:nvSpPr>
        <p:spPr>
          <a:xfrm>
            <a:off x="4638502" y="1952513"/>
            <a:ext cx="4023360" cy="3896958"/>
          </a:xfrm>
        </p:spPr>
        <p:txBody>
          <a:bodyPr/>
          <a:lstStyle>
            <a:lvl5pPr>
              <a:defRPr/>
            </a:lvl5p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20" name="Title 19"/>
          <p:cNvSpPr>
            <a:spLocks noGrp="1"/>
          </p:cNvSpPr>
          <p:nvPr>
            <p:ph type="title"/>
          </p:nvPr>
        </p:nvSpPr>
        <p:spPr/>
        <p:txBody>
          <a:bodyPr/>
          <a:lstStyle/>
          <a:p>
            <a:r>
              <a:rPr lang="en-US" noProof="0" smtClean="0"/>
              <a:t>Click to edit Master title style</a:t>
            </a:r>
            <a:endParaRPr lang="en-GB" noProof="1"/>
          </a:p>
        </p:txBody>
      </p:sp>
      <p:sp>
        <p:nvSpPr>
          <p:cNvPr id="13" name="Footer Placeholder 4"/>
          <p:cNvSpPr>
            <a:spLocks noGrp="1"/>
          </p:cNvSpPr>
          <p:nvPr>
            <p:ph type="ftr" sz="quarter" idx="26"/>
          </p:nvPr>
        </p:nvSpPr>
        <p:spPr/>
        <p:txBody>
          <a:bodyPr/>
          <a:lstStyle>
            <a:lvl1pPr>
              <a:defRPr/>
            </a:lvl1pPr>
          </a:lstStyle>
          <a:p>
            <a:pPr>
              <a:defRPr/>
            </a:pPr>
            <a:endParaRPr lang="en-US"/>
          </a:p>
        </p:txBody>
      </p:sp>
      <p:sp>
        <p:nvSpPr>
          <p:cNvPr id="14" name="Slide Number Placeholder 5"/>
          <p:cNvSpPr>
            <a:spLocks noGrp="1"/>
          </p:cNvSpPr>
          <p:nvPr>
            <p:ph type="sldNum" sz="quarter" idx="27"/>
          </p:nvPr>
        </p:nvSpPr>
        <p:spPr/>
        <p:txBody>
          <a:bodyPr/>
          <a:lstStyle>
            <a:lvl1pPr>
              <a:defRPr/>
            </a:lvl1pPr>
          </a:lstStyle>
          <a:p>
            <a:fld id="{0C05E79D-442C-4E38-902E-7B236A12EDD3}" type="slidenum">
              <a:rPr lang="en-US" altLang="en-US"/>
              <a:pPr/>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5"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6"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7"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8"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9"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0"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1"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2"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Content Placeholder 2"/>
          <p:cNvSpPr>
            <a:spLocks noGrp="1"/>
          </p:cNvSpPr>
          <p:nvPr>
            <p:ph sz="quarter" idx="24"/>
          </p:nvPr>
        </p:nvSpPr>
        <p:spPr>
          <a:xfrm>
            <a:off x="482144" y="1952513"/>
            <a:ext cx="5403273"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nvPr>
        </p:nvSpPr>
        <p:spPr>
          <a:xfrm>
            <a:off x="6026735" y="1952513"/>
            <a:ext cx="2635135"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19" name="Title 18"/>
          <p:cNvSpPr>
            <a:spLocks noGrp="1"/>
          </p:cNvSpPr>
          <p:nvPr>
            <p:ph type="title"/>
          </p:nvPr>
        </p:nvSpPr>
        <p:spPr/>
        <p:txBody>
          <a:bodyPr/>
          <a:lstStyle/>
          <a:p>
            <a:r>
              <a:rPr lang="en-US" noProof="0" smtClean="0"/>
              <a:t>Click to edit Master title style</a:t>
            </a:r>
            <a:endParaRPr lang="en-GB" noProof="1"/>
          </a:p>
        </p:txBody>
      </p:sp>
      <p:sp>
        <p:nvSpPr>
          <p:cNvPr id="13" name="Footer Placeholder 4"/>
          <p:cNvSpPr>
            <a:spLocks noGrp="1"/>
          </p:cNvSpPr>
          <p:nvPr>
            <p:ph type="ftr" sz="quarter" idx="26"/>
          </p:nvPr>
        </p:nvSpPr>
        <p:spPr/>
        <p:txBody>
          <a:bodyPr/>
          <a:lstStyle>
            <a:lvl1pPr>
              <a:defRPr/>
            </a:lvl1pPr>
          </a:lstStyle>
          <a:p>
            <a:pPr>
              <a:defRPr/>
            </a:pPr>
            <a:endParaRPr lang="en-US"/>
          </a:p>
        </p:txBody>
      </p:sp>
      <p:sp>
        <p:nvSpPr>
          <p:cNvPr id="14" name="Slide Number Placeholder 5"/>
          <p:cNvSpPr>
            <a:spLocks noGrp="1"/>
          </p:cNvSpPr>
          <p:nvPr>
            <p:ph type="sldNum" sz="quarter" idx="27"/>
          </p:nvPr>
        </p:nvSpPr>
        <p:spPr/>
        <p:txBody>
          <a:bodyPr/>
          <a:lstStyle>
            <a:lvl1pPr>
              <a:defRPr/>
            </a:lvl1pPr>
          </a:lstStyle>
          <a:p>
            <a:fld id="{D2693840-E5C5-4CCE-94C1-A4D80FD05FE8}" type="slidenum">
              <a:rPr lang="en-US" altLang="en-US"/>
              <a:pPr/>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Large right">
    <p:spTree>
      <p:nvGrpSpPr>
        <p:cNvPr id="1" name=""/>
        <p:cNvGrpSpPr/>
        <p:nvPr/>
      </p:nvGrpSpPr>
      <p:grpSpPr>
        <a:xfrm>
          <a:off x="0" y="0"/>
          <a:ext cx="0" cy="0"/>
          <a:chOff x="0" y="0"/>
          <a:chExt cx="0" cy="0"/>
        </a:xfrm>
      </p:grpSpPr>
      <p:sp>
        <p:nvSpPr>
          <p:cNvPr id="5"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6"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7"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8"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9"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0"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1"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2"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Content Placeholder 2"/>
          <p:cNvSpPr>
            <a:spLocks noGrp="1"/>
          </p:cNvSpPr>
          <p:nvPr>
            <p:ph sz="quarter" idx="24"/>
          </p:nvPr>
        </p:nvSpPr>
        <p:spPr>
          <a:xfrm>
            <a:off x="482146" y="1952513"/>
            <a:ext cx="2635135"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nvPr>
        </p:nvSpPr>
        <p:spPr>
          <a:xfrm>
            <a:off x="3258594" y="1952513"/>
            <a:ext cx="5403273"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19" name="Title 18"/>
          <p:cNvSpPr>
            <a:spLocks noGrp="1"/>
          </p:cNvSpPr>
          <p:nvPr>
            <p:ph type="title"/>
          </p:nvPr>
        </p:nvSpPr>
        <p:spPr/>
        <p:txBody>
          <a:bodyPr/>
          <a:lstStyle/>
          <a:p>
            <a:r>
              <a:rPr lang="en-US" noProof="0" smtClean="0"/>
              <a:t>Click to edit Master title style</a:t>
            </a:r>
            <a:endParaRPr lang="en-GB" noProof="1"/>
          </a:p>
        </p:txBody>
      </p:sp>
      <p:sp>
        <p:nvSpPr>
          <p:cNvPr id="13" name="Footer Placeholder 4"/>
          <p:cNvSpPr>
            <a:spLocks noGrp="1"/>
          </p:cNvSpPr>
          <p:nvPr>
            <p:ph type="ftr" sz="quarter" idx="26"/>
          </p:nvPr>
        </p:nvSpPr>
        <p:spPr/>
        <p:txBody>
          <a:bodyPr/>
          <a:lstStyle>
            <a:lvl1pPr>
              <a:defRPr/>
            </a:lvl1pPr>
          </a:lstStyle>
          <a:p>
            <a:pPr>
              <a:defRPr/>
            </a:pPr>
            <a:endParaRPr lang="en-US"/>
          </a:p>
        </p:txBody>
      </p:sp>
      <p:sp>
        <p:nvSpPr>
          <p:cNvPr id="14" name="Slide Number Placeholder 5"/>
          <p:cNvSpPr>
            <a:spLocks noGrp="1"/>
          </p:cNvSpPr>
          <p:nvPr>
            <p:ph type="sldNum" sz="quarter" idx="27"/>
          </p:nvPr>
        </p:nvSpPr>
        <p:spPr/>
        <p:txBody>
          <a:bodyPr/>
          <a:lstStyle>
            <a:lvl1pPr>
              <a:defRPr/>
            </a:lvl1pPr>
          </a:lstStyle>
          <a:p>
            <a:fld id="{903A69BB-0D2F-483A-849B-7DA346C8D560}" type="slidenum">
              <a:rPr lang="en-US" altLang="en-US"/>
              <a:pPr/>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6"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8"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9"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0"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1"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2"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3"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Content Placeholder 2"/>
          <p:cNvSpPr>
            <a:spLocks noGrp="1"/>
          </p:cNvSpPr>
          <p:nvPr>
            <p:ph sz="quarter" idx="24"/>
          </p:nvPr>
        </p:nvSpPr>
        <p:spPr>
          <a:xfrm>
            <a:off x="482138" y="1952516"/>
            <a:ext cx="4023360"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6" name="Content Placeholder 3"/>
          <p:cNvSpPr>
            <a:spLocks noGrp="1"/>
          </p:cNvSpPr>
          <p:nvPr>
            <p:ph sz="quarter" idx="25"/>
          </p:nvPr>
        </p:nvSpPr>
        <p:spPr>
          <a:xfrm>
            <a:off x="482138" y="3969573"/>
            <a:ext cx="4023360"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8" name="Content Placeholder 4"/>
          <p:cNvSpPr>
            <a:spLocks noGrp="1"/>
          </p:cNvSpPr>
          <p:nvPr>
            <p:ph sz="quarter" idx="26"/>
          </p:nvPr>
        </p:nvSpPr>
        <p:spPr>
          <a:xfrm>
            <a:off x="4638502" y="1952513"/>
            <a:ext cx="4023360"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0" name="Title 19"/>
          <p:cNvSpPr>
            <a:spLocks noGrp="1"/>
          </p:cNvSpPr>
          <p:nvPr>
            <p:ph type="title"/>
          </p:nvPr>
        </p:nvSpPr>
        <p:spPr/>
        <p:txBody>
          <a:bodyPr/>
          <a:lstStyle/>
          <a:p>
            <a:r>
              <a:rPr lang="en-US" noProof="0" smtClean="0"/>
              <a:t>Click to edit Master title style</a:t>
            </a:r>
            <a:endParaRPr lang="en-GB" noProof="1"/>
          </a:p>
        </p:txBody>
      </p:sp>
      <p:sp>
        <p:nvSpPr>
          <p:cNvPr id="14" name="Footer Placeholder 4"/>
          <p:cNvSpPr>
            <a:spLocks noGrp="1"/>
          </p:cNvSpPr>
          <p:nvPr>
            <p:ph type="ftr" sz="quarter" idx="27"/>
          </p:nvPr>
        </p:nvSpPr>
        <p:spPr/>
        <p:txBody>
          <a:bodyPr/>
          <a:lstStyle>
            <a:lvl1pPr>
              <a:defRPr/>
            </a:lvl1pPr>
          </a:lstStyle>
          <a:p>
            <a:pPr>
              <a:defRPr/>
            </a:pPr>
            <a:endParaRPr lang="en-US"/>
          </a:p>
        </p:txBody>
      </p:sp>
      <p:sp>
        <p:nvSpPr>
          <p:cNvPr id="15" name="Slide Number Placeholder 5"/>
          <p:cNvSpPr>
            <a:spLocks noGrp="1"/>
          </p:cNvSpPr>
          <p:nvPr>
            <p:ph type="sldNum" sz="quarter" idx="28"/>
          </p:nvPr>
        </p:nvSpPr>
        <p:spPr/>
        <p:txBody>
          <a:bodyPr/>
          <a:lstStyle>
            <a:lvl1pPr>
              <a:defRPr/>
            </a:lvl1pPr>
          </a:lstStyle>
          <a:p>
            <a:fld id="{8C45D11D-3E49-4B24-A3C6-D15F8FC99FD0}" type="slidenum">
              <a:rPr lang="en-US" altLang="en-US"/>
              <a:pPr/>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Two Right">
    <p:spTree>
      <p:nvGrpSpPr>
        <p:cNvPr id="1" name=""/>
        <p:cNvGrpSpPr/>
        <p:nvPr/>
      </p:nvGrpSpPr>
      <p:grpSpPr>
        <a:xfrm>
          <a:off x="0" y="0"/>
          <a:ext cx="0" cy="0"/>
          <a:chOff x="0" y="0"/>
          <a:chExt cx="0" cy="0"/>
        </a:xfrm>
      </p:grpSpPr>
      <p:sp>
        <p:nvSpPr>
          <p:cNvPr id="6"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8"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9"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0"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1"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2"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3"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noProof="1" smtClean="0"/>
              <a:t>Click to edit Master title style</a:t>
            </a:r>
            <a:endParaRPr lang="en-GB" noProof="1"/>
          </a:p>
        </p:txBody>
      </p:sp>
      <p:sp>
        <p:nvSpPr>
          <p:cNvPr id="16" name="Content Placeholder 2"/>
          <p:cNvSpPr>
            <a:spLocks noGrp="1"/>
          </p:cNvSpPr>
          <p:nvPr>
            <p:ph sz="quarter" idx="10"/>
          </p:nvPr>
        </p:nvSpPr>
        <p:spPr>
          <a:xfrm>
            <a:off x="482138" y="1952513"/>
            <a:ext cx="4023360" cy="3896958"/>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18" name="Content Placeholder 3"/>
          <p:cNvSpPr>
            <a:spLocks noGrp="1"/>
          </p:cNvSpPr>
          <p:nvPr>
            <p:ph sz="quarter" idx="11"/>
          </p:nvPr>
        </p:nvSpPr>
        <p:spPr>
          <a:xfrm>
            <a:off x="4638502" y="1952516"/>
            <a:ext cx="4023360" cy="1879899"/>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20" name="Content Placeholder 4"/>
          <p:cNvSpPr>
            <a:spLocks noGrp="1"/>
          </p:cNvSpPr>
          <p:nvPr>
            <p:ph sz="quarter" idx="12"/>
          </p:nvPr>
        </p:nvSpPr>
        <p:spPr>
          <a:xfrm>
            <a:off x="4638502" y="3969573"/>
            <a:ext cx="4023360" cy="1879899"/>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14" name="Footer Placeholder 4"/>
          <p:cNvSpPr>
            <a:spLocks noGrp="1"/>
          </p:cNvSpPr>
          <p:nvPr>
            <p:ph type="ftr" sz="quarter" idx="13"/>
          </p:nvPr>
        </p:nvSpPr>
        <p:spPr/>
        <p:txBody>
          <a:bodyPr/>
          <a:lstStyle>
            <a:lvl1pPr>
              <a:defRPr/>
            </a:lvl1pPr>
          </a:lstStyle>
          <a:p>
            <a:pPr>
              <a:defRPr/>
            </a:pPr>
            <a:endParaRPr lang="en-US"/>
          </a:p>
        </p:txBody>
      </p:sp>
      <p:sp>
        <p:nvSpPr>
          <p:cNvPr id="15" name="Slide Number Placeholder 5"/>
          <p:cNvSpPr>
            <a:spLocks noGrp="1"/>
          </p:cNvSpPr>
          <p:nvPr>
            <p:ph type="sldNum" sz="quarter" idx="14"/>
          </p:nvPr>
        </p:nvSpPr>
        <p:spPr/>
        <p:txBody>
          <a:bodyPr/>
          <a:lstStyle>
            <a:lvl1pPr>
              <a:defRPr/>
            </a:lvl1pPr>
          </a:lstStyle>
          <a:p>
            <a:fld id="{545781E7-B208-4402-BC16-F0FDC5074C20}" type="slidenum">
              <a:rPr lang="en-US" altLang="en-US"/>
              <a:pPr/>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6"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8"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9"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0"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1"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2"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3"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Content Placeholder 2"/>
          <p:cNvSpPr>
            <a:spLocks noGrp="1"/>
          </p:cNvSpPr>
          <p:nvPr>
            <p:ph sz="quarter" idx="24"/>
          </p:nvPr>
        </p:nvSpPr>
        <p:spPr>
          <a:xfrm>
            <a:off x="482146" y="1952513"/>
            <a:ext cx="2635135"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nvPr>
        </p:nvSpPr>
        <p:spPr>
          <a:xfrm>
            <a:off x="3258597" y="1952513"/>
            <a:ext cx="2635135"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8" name="Content Placeholder 4"/>
          <p:cNvSpPr>
            <a:spLocks noGrp="1"/>
          </p:cNvSpPr>
          <p:nvPr>
            <p:ph sz="quarter" idx="26"/>
          </p:nvPr>
        </p:nvSpPr>
        <p:spPr>
          <a:xfrm>
            <a:off x="6026735" y="1952513"/>
            <a:ext cx="2635135" cy="3896958"/>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1" name="Title 20"/>
          <p:cNvSpPr>
            <a:spLocks noGrp="1"/>
          </p:cNvSpPr>
          <p:nvPr>
            <p:ph type="title"/>
          </p:nvPr>
        </p:nvSpPr>
        <p:spPr/>
        <p:txBody>
          <a:bodyPr/>
          <a:lstStyle/>
          <a:p>
            <a:r>
              <a:rPr lang="en-US" noProof="0" smtClean="0"/>
              <a:t>Click to edit Master title style</a:t>
            </a:r>
            <a:endParaRPr lang="en-GB" noProof="1"/>
          </a:p>
        </p:txBody>
      </p:sp>
      <p:sp>
        <p:nvSpPr>
          <p:cNvPr id="14" name="Footer Placeholder 4"/>
          <p:cNvSpPr>
            <a:spLocks noGrp="1"/>
          </p:cNvSpPr>
          <p:nvPr>
            <p:ph type="ftr" sz="quarter" idx="27"/>
          </p:nvPr>
        </p:nvSpPr>
        <p:spPr/>
        <p:txBody>
          <a:bodyPr/>
          <a:lstStyle>
            <a:lvl1pPr>
              <a:defRPr/>
            </a:lvl1pPr>
          </a:lstStyle>
          <a:p>
            <a:pPr>
              <a:defRPr/>
            </a:pPr>
            <a:endParaRPr lang="en-US"/>
          </a:p>
        </p:txBody>
      </p:sp>
      <p:sp>
        <p:nvSpPr>
          <p:cNvPr id="15" name="Slide Number Placeholder 5"/>
          <p:cNvSpPr>
            <a:spLocks noGrp="1"/>
          </p:cNvSpPr>
          <p:nvPr>
            <p:ph type="sldNum" sz="quarter" idx="28"/>
          </p:nvPr>
        </p:nvSpPr>
        <p:spPr/>
        <p:txBody>
          <a:bodyPr/>
          <a:lstStyle>
            <a:lvl1pPr>
              <a:defRPr/>
            </a:lvl1pPr>
          </a:lstStyle>
          <a:p>
            <a:fld id="{BB989FC6-431E-4F8B-9CBF-F94B8EEAC8B9}" type="slidenum">
              <a:rPr lang="en-US" altLang="en-US"/>
              <a:pPr/>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7"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8"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9"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10"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1"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2"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3"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4"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Content Placeholder 2"/>
          <p:cNvSpPr>
            <a:spLocks noGrp="1"/>
          </p:cNvSpPr>
          <p:nvPr>
            <p:ph sz="quarter" idx="24"/>
          </p:nvPr>
        </p:nvSpPr>
        <p:spPr>
          <a:xfrm>
            <a:off x="482138" y="1952516"/>
            <a:ext cx="4023360"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nvPr>
        </p:nvSpPr>
        <p:spPr>
          <a:xfrm>
            <a:off x="4638502" y="1952516"/>
            <a:ext cx="4023360"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8" name="Content Placeholder 4"/>
          <p:cNvSpPr>
            <a:spLocks noGrp="1"/>
          </p:cNvSpPr>
          <p:nvPr>
            <p:ph sz="quarter" idx="26"/>
          </p:nvPr>
        </p:nvSpPr>
        <p:spPr>
          <a:xfrm>
            <a:off x="482138" y="3969573"/>
            <a:ext cx="4023360"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40" name="Content Placeholder 5"/>
          <p:cNvSpPr>
            <a:spLocks noGrp="1"/>
          </p:cNvSpPr>
          <p:nvPr>
            <p:ph sz="quarter" idx="27"/>
          </p:nvPr>
        </p:nvSpPr>
        <p:spPr>
          <a:xfrm>
            <a:off x="4638502" y="3969573"/>
            <a:ext cx="4023360"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1" name="Title 20"/>
          <p:cNvSpPr>
            <a:spLocks noGrp="1"/>
          </p:cNvSpPr>
          <p:nvPr>
            <p:ph type="title"/>
          </p:nvPr>
        </p:nvSpPr>
        <p:spPr/>
        <p:txBody>
          <a:bodyPr/>
          <a:lstStyle/>
          <a:p>
            <a:r>
              <a:rPr lang="en-US" noProof="0" smtClean="0"/>
              <a:t>Click to edit Master title style</a:t>
            </a:r>
            <a:endParaRPr lang="en-GB" noProof="1"/>
          </a:p>
        </p:txBody>
      </p:sp>
      <p:sp>
        <p:nvSpPr>
          <p:cNvPr id="15" name="Footer Placeholder 4"/>
          <p:cNvSpPr>
            <a:spLocks noGrp="1"/>
          </p:cNvSpPr>
          <p:nvPr>
            <p:ph type="ftr" sz="quarter" idx="28"/>
          </p:nvPr>
        </p:nvSpPr>
        <p:spPr/>
        <p:txBody>
          <a:bodyPr/>
          <a:lstStyle>
            <a:lvl1pPr>
              <a:defRPr/>
            </a:lvl1pPr>
          </a:lstStyle>
          <a:p>
            <a:pPr>
              <a:defRPr/>
            </a:pPr>
            <a:endParaRPr lang="en-US"/>
          </a:p>
        </p:txBody>
      </p:sp>
      <p:sp>
        <p:nvSpPr>
          <p:cNvPr id="16" name="Slide Number Placeholder 5"/>
          <p:cNvSpPr>
            <a:spLocks noGrp="1"/>
          </p:cNvSpPr>
          <p:nvPr>
            <p:ph type="sldNum" sz="quarter" idx="29"/>
          </p:nvPr>
        </p:nvSpPr>
        <p:spPr/>
        <p:txBody>
          <a:bodyPr/>
          <a:lstStyle>
            <a:lvl1pPr>
              <a:defRPr/>
            </a:lvl1pPr>
          </a:lstStyle>
          <a:p>
            <a:fld id="{E323963C-1FB6-4011-A9C1-8668DC0D206D}" type="slidenum">
              <a:rPr lang="en-US" altLang="en-US"/>
              <a:pPr/>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Long Top Row">
    <p:spTree>
      <p:nvGrpSpPr>
        <p:cNvPr id="1" name=""/>
        <p:cNvGrpSpPr/>
        <p:nvPr/>
      </p:nvGrpSpPr>
      <p:grpSpPr>
        <a:xfrm>
          <a:off x="0" y="0"/>
          <a:ext cx="0" cy="0"/>
          <a:chOff x="0" y="0"/>
          <a:chExt cx="0" cy="0"/>
        </a:xfrm>
      </p:grpSpPr>
      <p:sp>
        <p:nvSpPr>
          <p:cNvPr id="6"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8"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9"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0"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1"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2"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3"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noProof="0" smtClean="0"/>
              <a:t>Click to edit Master title style</a:t>
            </a:r>
            <a:endParaRPr lang="en-GB" noProof="1"/>
          </a:p>
        </p:txBody>
      </p:sp>
      <p:sp>
        <p:nvSpPr>
          <p:cNvPr id="16" name="Content Placeholder 2"/>
          <p:cNvSpPr>
            <a:spLocks noGrp="1"/>
          </p:cNvSpPr>
          <p:nvPr>
            <p:ph sz="quarter" idx="10"/>
          </p:nvPr>
        </p:nvSpPr>
        <p:spPr>
          <a:xfrm>
            <a:off x="482138" y="1952516"/>
            <a:ext cx="8179724" cy="1879899"/>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18" name="Content Placeholder 3"/>
          <p:cNvSpPr>
            <a:spLocks noGrp="1"/>
          </p:cNvSpPr>
          <p:nvPr>
            <p:ph sz="quarter" idx="11"/>
          </p:nvPr>
        </p:nvSpPr>
        <p:spPr>
          <a:xfrm>
            <a:off x="482138" y="3969573"/>
            <a:ext cx="4023360" cy="1879899"/>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20" name="Content Placeholder 4"/>
          <p:cNvSpPr>
            <a:spLocks noGrp="1"/>
          </p:cNvSpPr>
          <p:nvPr>
            <p:ph sz="quarter" idx="12"/>
          </p:nvPr>
        </p:nvSpPr>
        <p:spPr>
          <a:xfrm>
            <a:off x="4638502" y="3969573"/>
            <a:ext cx="4023360" cy="1879899"/>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14" name="Footer Placeholder 4"/>
          <p:cNvSpPr>
            <a:spLocks noGrp="1"/>
          </p:cNvSpPr>
          <p:nvPr>
            <p:ph type="ftr" sz="quarter" idx="13"/>
          </p:nvPr>
        </p:nvSpPr>
        <p:spPr/>
        <p:txBody>
          <a:bodyPr/>
          <a:lstStyle>
            <a:lvl1pPr>
              <a:defRPr/>
            </a:lvl1pPr>
          </a:lstStyle>
          <a:p>
            <a:pPr>
              <a:defRPr/>
            </a:pPr>
            <a:endParaRPr lang="en-US"/>
          </a:p>
        </p:txBody>
      </p:sp>
      <p:sp>
        <p:nvSpPr>
          <p:cNvPr id="15" name="Slide Number Placeholder 5"/>
          <p:cNvSpPr>
            <a:spLocks noGrp="1"/>
          </p:cNvSpPr>
          <p:nvPr>
            <p:ph type="sldNum" sz="quarter" idx="14"/>
          </p:nvPr>
        </p:nvSpPr>
        <p:spPr/>
        <p:txBody>
          <a:bodyPr/>
          <a:lstStyle>
            <a:lvl1pPr>
              <a:defRPr/>
            </a:lvl1pPr>
          </a:lstStyle>
          <a:p>
            <a:fld id="{F0C180ED-CDB9-42C0-BCF0-D9CC8D1534DC}" type="slidenum">
              <a:rPr lang="en-US" altLang="en-US"/>
              <a:pPr/>
              <a:t>‹#›</a:t>
            </a:fld>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Long Bottom Row">
    <p:spTree>
      <p:nvGrpSpPr>
        <p:cNvPr id="1" name=""/>
        <p:cNvGrpSpPr/>
        <p:nvPr/>
      </p:nvGrpSpPr>
      <p:grpSpPr>
        <a:xfrm>
          <a:off x="0" y="0"/>
          <a:ext cx="0" cy="0"/>
          <a:chOff x="0" y="0"/>
          <a:chExt cx="0" cy="0"/>
        </a:xfrm>
      </p:grpSpPr>
      <p:sp>
        <p:nvSpPr>
          <p:cNvPr id="6"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8"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9"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0"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1"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2"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3"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noProof="0" smtClean="0"/>
              <a:t>Click to edit Master title style</a:t>
            </a:r>
            <a:endParaRPr lang="en-GB" noProof="1"/>
          </a:p>
        </p:txBody>
      </p:sp>
      <p:sp>
        <p:nvSpPr>
          <p:cNvPr id="16" name="Content Placeholder 2"/>
          <p:cNvSpPr>
            <a:spLocks noGrp="1"/>
          </p:cNvSpPr>
          <p:nvPr>
            <p:ph sz="quarter" idx="10"/>
          </p:nvPr>
        </p:nvSpPr>
        <p:spPr>
          <a:xfrm>
            <a:off x="482137" y="1952516"/>
            <a:ext cx="4023360" cy="1879899"/>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18" name="Content Placeholder 3"/>
          <p:cNvSpPr>
            <a:spLocks noGrp="1"/>
          </p:cNvSpPr>
          <p:nvPr>
            <p:ph sz="quarter" idx="11"/>
          </p:nvPr>
        </p:nvSpPr>
        <p:spPr>
          <a:xfrm>
            <a:off x="4638502" y="1952516"/>
            <a:ext cx="4023360" cy="1879899"/>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20" name="Content Placeholder 4"/>
          <p:cNvSpPr>
            <a:spLocks noGrp="1"/>
          </p:cNvSpPr>
          <p:nvPr>
            <p:ph sz="quarter" idx="12"/>
          </p:nvPr>
        </p:nvSpPr>
        <p:spPr>
          <a:xfrm>
            <a:off x="482022" y="3969573"/>
            <a:ext cx="8179724" cy="1879899"/>
          </a:xfrm>
        </p:spPr>
        <p:txBody>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a:p>
            <a:pPr lvl="4"/>
            <a:r>
              <a:rPr lang="en-GB" noProof="1" smtClean="0"/>
              <a:t>Fifth level</a:t>
            </a:r>
            <a:endParaRPr lang="en-GB" noProof="1"/>
          </a:p>
        </p:txBody>
      </p:sp>
      <p:sp>
        <p:nvSpPr>
          <p:cNvPr id="14" name="Footer Placeholder 4"/>
          <p:cNvSpPr>
            <a:spLocks noGrp="1"/>
          </p:cNvSpPr>
          <p:nvPr>
            <p:ph type="ftr" sz="quarter" idx="13"/>
          </p:nvPr>
        </p:nvSpPr>
        <p:spPr/>
        <p:txBody>
          <a:bodyPr/>
          <a:lstStyle>
            <a:lvl1pPr>
              <a:defRPr/>
            </a:lvl1pPr>
          </a:lstStyle>
          <a:p>
            <a:pPr>
              <a:defRPr/>
            </a:pPr>
            <a:endParaRPr lang="en-US"/>
          </a:p>
        </p:txBody>
      </p:sp>
      <p:sp>
        <p:nvSpPr>
          <p:cNvPr id="15" name="Slide Number Placeholder 5"/>
          <p:cNvSpPr>
            <a:spLocks noGrp="1"/>
          </p:cNvSpPr>
          <p:nvPr>
            <p:ph type="sldNum" sz="quarter" idx="14"/>
          </p:nvPr>
        </p:nvSpPr>
        <p:spPr/>
        <p:txBody>
          <a:bodyPr/>
          <a:lstStyle>
            <a:lvl1pPr>
              <a:defRPr/>
            </a:lvl1pPr>
          </a:lstStyle>
          <a:p>
            <a:fld id="{F8C4AFC6-0E47-41D1-8CB3-C28115BFFCAD}" type="slidenum">
              <a:rPr lang="en-US" altLang="en-US"/>
              <a:pPr/>
              <a:t>‹#›</a:t>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ix">
    <p:spTree>
      <p:nvGrpSpPr>
        <p:cNvPr id="1" name=""/>
        <p:cNvGrpSpPr/>
        <p:nvPr/>
      </p:nvGrpSpPr>
      <p:grpSpPr>
        <a:xfrm>
          <a:off x="0" y="0"/>
          <a:ext cx="0" cy="0"/>
          <a:chOff x="0" y="0"/>
          <a:chExt cx="0" cy="0"/>
        </a:xfrm>
      </p:grpSpPr>
      <p:sp>
        <p:nvSpPr>
          <p:cNvPr id="9"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0"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11"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12"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3"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14"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15"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6"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Content Placeholder 2"/>
          <p:cNvSpPr>
            <a:spLocks noGrp="1"/>
          </p:cNvSpPr>
          <p:nvPr>
            <p:ph sz="quarter" idx="24"/>
          </p:nvPr>
        </p:nvSpPr>
        <p:spPr>
          <a:xfrm>
            <a:off x="482146" y="1952516"/>
            <a:ext cx="2635135"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nvPr>
        </p:nvSpPr>
        <p:spPr>
          <a:xfrm>
            <a:off x="3256432" y="1952516"/>
            <a:ext cx="2635135"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8" name="Content Placeholder 4"/>
          <p:cNvSpPr>
            <a:spLocks noGrp="1"/>
          </p:cNvSpPr>
          <p:nvPr>
            <p:ph sz="quarter" idx="26"/>
          </p:nvPr>
        </p:nvSpPr>
        <p:spPr>
          <a:xfrm>
            <a:off x="6026735" y="1952516"/>
            <a:ext cx="2635135"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40" name="Content Placeholder 5"/>
          <p:cNvSpPr>
            <a:spLocks noGrp="1"/>
          </p:cNvSpPr>
          <p:nvPr>
            <p:ph sz="quarter" idx="27"/>
          </p:nvPr>
        </p:nvSpPr>
        <p:spPr>
          <a:xfrm>
            <a:off x="482146" y="3969573"/>
            <a:ext cx="2635135"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42" name="Content Placeholder 6"/>
          <p:cNvSpPr>
            <a:spLocks noGrp="1"/>
          </p:cNvSpPr>
          <p:nvPr>
            <p:ph sz="quarter" idx="28"/>
          </p:nvPr>
        </p:nvSpPr>
        <p:spPr>
          <a:xfrm>
            <a:off x="3256432" y="3969573"/>
            <a:ext cx="2635135"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44" name="Content Placeholder 7"/>
          <p:cNvSpPr>
            <a:spLocks noGrp="1"/>
          </p:cNvSpPr>
          <p:nvPr>
            <p:ph sz="quarter" idx="29"/>
          </p:nvPr>
        </p:nvSpPr>
        <p:spPr>
          <a:xfrm>
            <a:off x="6026735" y="3969573"/>
            <a:ext cx="2635135" cy="1879899"/>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22" name="Title 21"/>
          <p:cNvSpPr>
            <a:spLocks noGrp="1"/>
          </p:cNvSpPr>
          <p:nvPr>
            <p:ph type="title"/>
          </p:nvPr>
        </p:nvSpPr>
        <p:spPr/>
        <p:txBody>
          <a:bodyPr/>
          <a:lstStyle/>
          <a:p>
            <a:r>
              <a:rPr lang="en-US" noProof="0" smtClean="0"/>
              <a:t>Click to edit Master title style</a:t>
            </a:r>
            <a:endParaRPr lang="en-GB" noProof="1"/>
          </a:p>
        </p:txBody>
      </p:sp>
      <p:sp>
        <p:nvSpPr>
          <p:cNvPr id="17" name="Footer Placeholder 4"/>
          <p:cNvSpPr>
            <a:spLocks noGrp="1"/>
          </p:cNvSpPr>
          <p:nvPr>
            <p:ph type="ftr" sz="quarter" idx="30"/>
          </p:nvPr>
        </p:nvSpPr>
        <p:spPr/>
        <p:txBody>
          <a:bodyPr/>
          <a:lstStyle>
            <a:lvl1pPr>
              <a:defRPr/>
            </a:lvl1pPr>
          </a:lstStyle>
          <a:p>
            <a:pPr>
              <a:defRPr/>
            </a:pPr>
            <a:endParaRPr lang="en-US"/>
          </a:p>
        </p:txBody>
      </p:sp>
      <p:sp>
        <p:nvSpPr>
          <p:cNvPr id="18" name="Slide Number Placeholder 5"/>
          <p:cNvSpPr>
            <a:spLocks noGrp="1"/>
          </p:cNvSpPr>
          <p:nvPr>
            <p:ph type="sldNum" sz="quarter" idx="31"/>
          </p:nvPr>
        </p:nvSpPr>
        <p:spPr/>
        <p:txBody>
          <a:bodyPr/>
          <a:lstStyle>
            <a:lvl1pPr>
              <a:defRPr/>
            </a:lvl1pPr>
          </a:lstStyle>
          <a:p>
            <a:fld id="{62FA9BEA-0E4A-4123-9188-9A7AD58C358A}" type="slidenum">
              <a:rPr lang="en-US" altLang="en-US"/>
              <a:pPr/>
              <a:t>‹#›</a:t>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3" name="Section Header"/>
          <p:cNvSpPr txBox="1">
            <a:spLocks noChangeArrowheads="1"/>
          </p:cNvSpPr>
          <p:nvPr/>
        </p:nvSpPr>
        <p:spPr bwMode="auto">
          <a:xfrm>
            <a:off x="482600" y="750888"/>
            <a:ext cx="4987925"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4" name="Date/Filepath" hidden="1"/>
          <p:cNvSpPr txBox="1">
            <a:spLocks noChangeArrowheads="1"/>
          </p:cNvSpPr>
          <p:nvPr/>
        </p:nvSpPr>
        <p:spPr bwMode="auto">
          <a:xfrm>
            <a:off x="2998788" y="476250"/>
            <a:ext cx="5653087"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800" smtClean="0">
                <a:solidFill>
                  <a:srgbClr val="000000"/>
                </a:solidFill>
              </a:rPr>
              <a:t>7/6/2013 C:\Users\anudua743\Desktop\CBEC Prezo\CBEC Strategy Prezo v1.2.pptx</a:t>
            </a:r>
            <a:endParaRPr lang="en-US" smtClean="0"/>
          </a:p>
        </p:txBody>
      </p:sp>
      <p:sp>
        <p:nvSpPr>
          <p:cNvPr id="5" name="Draft stamp" hidden="1"/>
          <p:cNvSpPr txBox="1">
            <a:spLocks noChangeArrowheads="1"/>
          </p:cNvSpPr>
          <p:nvPr/>
        </p:nvSpPr>
        <p:spPr bwMode="auto">
          <a:xfrm>
            <a:off x="8343900" y="709613"/>
            <a:ext cx="304800" cy="16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defRPr/>
            </a:pPr>
            <a:r>
              <a:rPr lang="en-GB" altLang="en-US" sz="1100" smtClean="0">
                <a:solidFill>
                  <a:srgbClr val="000000"/>
                </a:solidFill>
              </a:rPr>
              <a:t>Draft</a:t>
            </a:r>
            <a:endParaRPr lang="en-US" smtClean="0"/>
          </a:p>
        </p:txBody>
      </p:sp>
      <p:sp>
        <p:nvSpPr>
          <p:cNvPr id="6"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Executive Summary"/>
          <p:cNvSpPr txBox="1">
            <a:spLocks noChangeArrowheads="1"/>
          </p:cNvSpPr>
          <p:nvPr/>
        </p:nvSpPr>
        <p:spPr bwMode="auto">
          <a:xfrm>
            <a:off x="482600" y="6115050"/>
            <a:ext cx="1803400" cy="18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lnSpc>
                <a:spcPts val="1438"/>
              </a:lnSpc>
              <a:defRPr/>
            </a:pPr>
            <a:endParaRPr lang="en-GB" sz="1400" smtClean="0">
              <a:solidFill>
                <a:srgbClr val="000000"/>
              </a:solidFill>
            </a:endParaRPr>
          </a:p>
        </p:txBody>
      </p:sp>
      <p:sp>
        <p:nvSpPr>
          <p:cNvPr id="8"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9" name="Disclaimer" hidden="1"/>
          <p:cNvSpPr txBox="1">
            <a:spLocks noChangeArrowheads="1"/>
          </p:cNvSpPr>
          <p:nvPr/>
        </p:nvSpPr>
        <p:spPr bwMode="auto">
          <a:xfrm>
            <a:off x="4638675" y="6419850"/>
            <a:ext cx="2951163" cy="12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10"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itle 14"/>
          <p:cNvSpPr>
            <a:spLocks noGrp="1"/>
          </p:cNvSpPr>
          <p:nvPr>
            <p:ph type="title"/>
          </p:nvPr>
        </p:nvSpPr>
        <p:spPr/>
        <p:txBody>
          <a:bodyPr/>
          <a:lstStyle/>
          <a:p>
            <a:r>
              <a:rPr lang="en-US" noProof="0" smtClean="0"/>
              <a:t>Click to edit Master title style</a:t>
            </a:r>
            <a:endParaRPr lang="en-GB" noProof="1"/>
          </a:p>
        </p:txBody>
      </p:sp>
      <p:sp>
        <p:nvSpPr>
          <p:cNvPr id="11" name="Footer Placeholder 4"/>
          <p:cNvSpPr>
            <a:spLocks noGrp="1"/>
          </p:cNvSpPr>
          <p:nvPr>
            <p:ph type="ftr" sz="quarter" idx="10"/>
          </p:nvPr>
        </p:nvSpPr>
        <p:spPr/>
        <p:txBody>
          <a:bodyPr/>
          <a:lstStyle>
            <a:lvl1pPr>
              <a:defRPr/>
            </a:lvl1pPr>
          </a:lstStyle>
          <a:p>
            <a:pPr>
              <a:defRPr/>
            </a:pPr>
            <a:endParaRPr lang="en-US"/>
          </a:p>
        </p:txBody>
      </p:sp>
      <p:sp>
        <p:nvSpPr>
          <p:cNvPr id="12" name="Slide Number Placeholder 5"/>
          <p:cNvSpPr>
            <a:spLocks noGrp="1"/>
          </p:cNvSpPr>
          <p:nvPr>
            <p:ph type="sldNum" sz="quarter" idx="11"/>
          </p:nvPr>
        </p:nvSpPr>
        <p:spPr/>
        <p:txBody>
          <a:bodyPr/>
          <a:lstStyle>
            <a:lvl1pPr>
              <a:defRPr/>
            </a:lvl1pPr>
          </a:lstStyle>
          <a:p>
            <a:fld id="{9366DAEB-CAC1-44B9-953B-2BBE82055347}" type="slidenum">
              <a:rPr lang="en-US" altLang="en-US"/>
              <a:pPr/>
              <a:t>‹#›</a:t>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US"/>
          </a:p>
        </p:txBody>
      </p:sp>
      <p:sp>
        <p:nvSpPr>
          <p:cNvPr id="3" name="Slide Number Placeholder 5"/>
          <p:cNvSpPr>
            <a:spLocks noGrp="1"/>
          </p:cNvSpPr>
          <p:nvPr>
            <p:ph type="sldNum" sz="quarter" idx="11"/>
          </p:nvPr>
        </p:nvSpPr>
        <p:spPr/>
        <p:txBody>
          <a:bodyPr/>
          <a:lstStyle>
            <a:lvl1pPr>
              <a:defRPr/>
            </a:lvl1pPr>
          </a:lstStyle>
          <a:p>
            <a:fld id="{A57E09F1-CAD6-4383-B60F-EAEA5D00E48A}" type="slidenum">
              <a:rPr lang="en-US" altLang="en-US"/>
              <a:pPr/>
              <a:t>‹#›</a:t>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cxnSp>
        <p:nvCxnSpPr>
          <p:cNvPr id="3"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lstStyle/>
          <a:p>
            <a:r>
              <a:rPr lang="en-US" noProof="0" smtClean="0"/>
              <a:t>Click to edit Master title style</a:t>
            </a:r>
            <a:endParaRPr lang="en-GB" noProof="1"/>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fld id="{4F6294F9-50FD-4AED-896C-BE2688E90A6F}" type="slidenum">
              <a:rPr lang="en-US" altLang="en-US"/>
              <a:pPr/>
              <a:t>‹#›</a:t>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Slide Tags" hidden="1"/>
          <p:cNvSpPr txBox="1">
            <a:spLocks noChangeArrowheads="1"/>
          </p:cNvSpPr>
          <p:nvPr/>
        </p:nvSpPr>
        <p:spPr bwMode="auto">
          <a:xfrm>
            <a:off x="0" y="201613"/>
            <a:ext cx="1454150" cy="236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1985" tIns="40991" rIns="81985" bIns="40991">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1000" smtClean="0">
                <a:solidFill>
                  <a:srgbClr val="000000"/>
                </a:solidFill>
              </a:rPr>
              <a:t>Slide Tags</a:t>
            </a:r>
            <a:endParaRPr lang="en-US" smtClean="0"/>
          </a:p>
        </p:txBody>
      </p:sp>
      <p:sp>
        <p:nvSpPr>
          <p:cNvPr id="5"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8"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6" name="Section No."/>
          <p:cNvSpPr>
            <a:spLocks noGrp="1"/>
          </p:cNvSpPr>
          <p:nvPr>
            <p:ph type="body" idx="1"/>
          </p:nvPr>
        </p:nvSpPr>
        <p:spPr>
          <a:xfrm>
            <a:off x="482138" y="1008529"/>
            <a:ext cx="8179724" cy="403412"/>
          </a:xfrm>
        </p:spPr>
        <p:txBody>
          <a:bodyPr wrap="none"/>
          <a:lstStyle>
            <a:lvl1pPr marL="0" indent="0">
              <a:buNone/>
              <a:defRPr sz="2900" b="0" i="0">
                <a:solidFill>
                  <a:schemeClr val="tx1"/>
                </a:solidFill>
                <a:latin typeface="+mj-lt"/>
              </a:defRPr>
            </a:lvl1pPr>
            <a:lvl2pPr marL="456565" indent="0">
              <a:buNone/>
              <a:defRPr sz="1800">
                <a:solidFill>
                  <a:schemeClr val="tx1">
                    <a:tint val="75000"/>
                  </a:schemeClr>
                </a:solidFill>
              </a:defRPr>
            </a:lvl2pPr>
            <a:lvl3pPr marL="913130" indent="0">
              <a:buNone/>
              <a:defRPr sz="1600">
                <a:solidFill>
                  <a:schemeClr val="tx1">
                    <a:tint val="75000"/>
                  </a:schemeClr>
                </a:solidFill>
              </a:defRPr>
            </a:lvl3pPr>
            <a:lvl4pPr marL="1370330" indent="0">
              <a:buNone/>
              <a:defRPr sz="1400">
                <a:solidFill>
                  <a:schemeClr val="tx1">
                    <a:tint val="75000"/>
                  </a:schemeClr>
                </a:solidFill>
              </a:defRPr>
            </a:lvl4pPr>
            <a:lvl5pPr marL="1826895" indent="0">
              <a:buNone/>
              <a:defRPr sz="1400">
                <a:solidFill>
                  <a:schemeClr val="tx1">
                    <a:tint val="75000"/>
                  </a:schemeClr>
                </a:solidFill>
              </a:defRPr>
            </a:lvl5pPr>
            <a:lvl6pPr marL="2283460" indent="0">
              <a:buNone/>
              <a:defRPr sz="1400">
                <a:solidFill>
                  <a:schemeClr val="tx1">
                    <a:tint val="75000"/>
                  </a:schemeClr>
                </a:solidFill>
              </a:defRPr>
            </a:lvl6pPr>
            <a:lvl7pPr marL="2740025" indent="0">
              <a:buNone/>
              <a:defRPr sz="1400">
                <a:solidFill>
                  <a:schemeClr val="tx1">
                    <a:tint val="75000"/>
                  </a:schemeClr>
                </a:solidFill>
              </a:defRPr>
            </a:lvl7pPr>
            <a:lvl8pPr marL="3197225" indent="0">
              <a:buNone/>
              <a:defRPr sz="1400">
                <a:solidFill>
                  <a:schemeClr val="tx1">
                    <a:tint val="75000"/>
                  </a:schemeClr>
                </a:solidFill>
              </a:defRPr>
            </a:lvl8pPr>
            <a:lvl9pPr marL="3653790" indent="0">
              <a:buNone/>
              <a:defRPr sz="1400">
                <a:solidFill>
                  <a:schemeClr val="tx1">
                    <a:tint val="75000"/>
                  </a:schemeClr>
                </a:solidFill>
              </a:defRPr>
            </a:lvl9pPr>
          </a:lstStyle>
          <a:p>
            <a:pPr lvl="0"/>
            <a:r>
              <a:rPr lang="en-US" noProof="0" smtClean="0"/>
              <a:t>Click to edit Master text styles</a:t>
            </a:r>
          </a:p>
        </p:txBody>
      </p:sp>
      <p:sp>
        <p:nvSpPr>
          <p:cNvPr id="13" name="Section Divider Title"/>
          <p:cNvSpPr>
            <a:spLocks noGrp="1"/>
          </p:cNvSpPr>
          <p:nvPr>
            <p:ph type="title"/>
          </p:nvPr>
        </p:nvSpPr>
        <p:spPr>
          <a:xfrm>
            <a:off x="482138" y="1420011"/>
            <a:ext cx="8179724" cy="446276"/>
          </a:xfrm>
        </p:spPr>
        <p:txBody>
          <a:bodyPr>
            <a:spAutoFit/>
          </a:bodyPr>
          <a:lstStyle>
            <a:lvl1pPr algn="l">
              <a:defRPr sz="2900" b="1" i="1" cap="none">
                <a:solidFill>
                  <a:schemeClr val="tx1"/>
                </a:solidFill>
              </a:defRPr>
            </a:lvl1pPr>
          </a:lstStyle>
          <a:p>
            <a:r>
              <a:rPr lang="en-US" noProof="0" smtClean="0"/>
              <a:t>Click to edit Master title style</a:t>
            </a:r>
            <a:endParaRPr lang="en-GB" noProof="0" dirty="0"/>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5"/>
          <p:cNvSpPr>
            <a:spLocks noGrp="1"/>
          </p:cNvSpPr>
          <p:nvPr>
            <p:ph type="sldNum" sz="quarter" idx="11"/>
          </p:nvPr>
        </p:nvSpPr>
        <p:spPr/>
        <p:txBody>
          <a:bodyPr/>
          <a:lstStyle>
            <a:lvl1pPr>
              <a:defRPr/>
            </a:lvl1pPr>
          </a:lstStyle>
          <a:p>
            <a:fld id="{C7E625FD-5959-41E4-A2E4-625C14BC5958}" type="slidenum">
              <a:rPr lang="en-US" altLang="en-US"/>
              <a:pPr/>
              <a:t>‹#›</a:t>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4" name="Slide Tags" hidden="1"/>
          <p:cNvSpPr txBox="1">
            <a:spLocks noChangeArrowheads="1"/>
          </p:cNvSpPr>
          <p:nvPr/>
        </p:nvSpPr>
        <p:spPr bwMode="auto">
          <a:xfrm>
            <a:off x="0" y="201613"/>
            <a:ext cx="1454150" cy="236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1985" tIns="40991" rIns="81985" bIns="40991">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1000" smtClean="0">
                <a:solidFill>
                  <a:srgbClr val="000000"/>
                </a:solidFill>
              </a:rPr>
              <a:t>Slide Tags</a:t>
            </a:r>
            <a:endParaRPr lang="en-US" smtClean="0"/>
          </a:p>
        </p:txBody>
      </p:sp>
      <p:sp>
        <p:nvSpPr>
          <p:cNvPr id="5" name="Page Number"/>
          <p:cNvSpPr txBox="1">
            <a:spLocks noChangeArrowheads="1"/>
          </p:cNvSpPr>
          <p:nvPr/>
        </p:nvSpPr>
        <p:spPr bwMode="auto">
          <a:xfrm>
            <a:off x="8361363" y="6430963"/>
            <a:ext cx="290512" cy="93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r" eaLnBrk="1" hangingPunct="1">
              <a:lnSpc>
                <a:spcPts val="900"/>
              </a:lnSpc>
              <a:defRPr/>
            </a:pPr>
            <a:endParaRPr lang="en-GB" sz="800" smtClean="0">
              <a:solidFill>
                <a:srgbClr val="000000"/>
              </a:solidFill>
            </a:endParaRPr>
          </a:p>
        </p:txBody>
      </p:sp>
      <p:sp>
        <p:nvSpPr>
          <p:cNvPr id="6" name="Section Footer"/>
          <p:cNvSpPr txBox="1">
            <a:spLocks noChangeArrowheads="1"/>
          </p:cNvSpPr>
          <p:nvPr/>
        </p:nvSpPr>
        <p:spPr bwMode="auto">
          <a:xfrm>
            <a:off x="488950" y="6297613"/>
            <a:ext cx="4014788"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sp>
        <p:nvSpPr>
          <p:cNvPr id="7" name="Presentation Disclaimer" hidden="1"/>
          <p:cNvSpPr txBox="1">
            <a:spLocks noChangeArrowheads="1"/>
          </p:cNvSpPr>
          <p:nvPr/>
        </p:nvSpPr>
        <p:spPr bwMode="auto">
          <a:xfrm>
            <a:off x="488950" y="6180138"/>
            <a:ext cx="7340600" cy="122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800" smtClean="0">
              <a:solidFill>
                <a:srgbClr val="000000"/>
              </a:solidFill>
            </a:endParaRPr>
          </a:p>
        </p:txBody>
      </p:sp>
      <p:cxnSp>
        <p:nvCxnSpPr>
          <p:cNvPr id="8" name="Frame Line"/>
          <p:cNvCxnSpPr/>
          <p:nvPr/>
        </p:nvCxnSpPr>
        <p:spPr>
          <a:xfrm flipV="1">
            <a:off x="346075" y="941388"/>
            <a:ext cx="8313738" cy="153987"/>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Section No."/>
          <p:cNvSpPr>
            <a:spLocks noGrp="1"/>
          </p:cNvSpPr>
          <p:nvPr>
            <p:ph type="body" idx="1"/>
          </p:nvPr>
        </p:nvSpPr>
        <p:spPr>
          <a:xfrm>
            <a:off x="482138" y="1008529"/>
            <a:ext cx="8179724" cy="403412"/>
          </a:xfrm>
        </p:spPr>
        <p:txBody>
          <a:bodyPr wrap="none"/>
          <a:lstStyle>
            <a:lvl1pPr marL="0" indent="0">
              <a:buNone/>
              <a:defRPr sz="2900" b="0" i="0">
                <a:solidFill>
                  <a:schemeClr val="tx1"/>
                </a:solidFill>
                <a:latin typeface="+mj-lt"/>
              </a:defRPr>
            </a:lvl1pPr>
            <a:lvl2pPr marL="456565" indent="0">
              <a:buNone/>
              <a:defRPr sz="1800">
                <a:solidFill>
                  <a:schemeClr val="tx1">
                    <a:tint val="75000"/>
                  </a:schemeClr>
                </a:solidFill>
              </a:defRPr>
            </a:lvl2pPr>
            <a:lvl3pPr marL="913130" indent="0">
              <a:buNone/>
              <a:defRPr sz="1600">
                <a:solidFill>
                  <a:schemeClr val="tx1">
                    <a:tint val="75000"/>
                  </a:schemeClr>
                </a:solidFill>
              </a:defRPr>
            </a:lvl3pPr>
            <a:lvl4pPr marL="1370330" indent="0">
              <a:buNone/>
              <a:defRPr sz="1400">
                <a:solidFill>
                  <a:schemeClr val="tx1">
                    <a:tint val="75000"/>
                  </a:schemeClr>
                </a:solidFill>
              </a:defRPr>
            </a:lvl4pPr>
            <a:lvl5pPr marL="1826895" indent="0">
              <a:buNone/>
              <a:defRPr sz="1400">
                <a:solidFill>
                  <a:schemeClr val="tx1">
                    <a:tint val="75000"/>
                  </a:schemeClr>
                </a:solidFill>
              </a:defRPr>
            </a:lvl5pPr>
            <a:lvl6pPr marL="2283460" indent="0">
              <a:buNone/>
              <a:defRPr sz="1400">
                <a:solidFill>
                  <a:schemeClr val="tx1">
                    <a:tint val="75000"/>
                  </a:schemeClr>
                </a:solidFill>
              </a:defRPr>
            </a:lvl6pPr>
            <a:lvl7pPr marL="2740025" indent="0">
              <a:buNone/>
              <a:defRPr sz="1400">
                <a:solidFill>
                  <a:schemeClr val="tx1">
                    <a:tint val="75000"/>
                  </a:schemeClr>
                </a:solidFill>
              </a:defRPr>
            </a:lvl7pPr>
            <a:lvl8pPr marL="3197225" indent="0">
              <a:buNone/>
              <a:defRPr sz="1400">
                <a:solidFill>
                  <a:schemeClr val="tx1">
                    <a:tint val="75000"/>
                  </a:schemeClr>
                </a:solidFill>
              </a:defRPr>
            </a:lvl8pPr>
            <a:lvl9pPr marL="3653790" indent="0">
              <a:buNone/>
              <a:defRPr sz="1400">
                <a:solidFill>
                  <a:schemeClr val="tx1">
                    <a:tint val="75000"/>
                  </a:schemeClr>
                </a:solidFill>
              </a:defRPr>
            </a:lvl9pPr>
          </a:lstStyle>
          <a:p>
            <a:pPr lvl="0"/>
            <a:r>
              <a:rPr lang="en-US" noProof="0" smtClean="0"/>
              <a:t>Click to edit Master text styles</a:t>
            </a:r>
          </a:p>
        </p:txBody>
      </p:sp>
      <p:sp>
        <p:nvSpPr>
          <p:cNvPr id="2" name="Appendix Divider Title"/>
          <p:cNvSpPr>
            <a:spLocks noGrp="1"/>
          </p:cNvSpPr>
          <p:nvPr>
            <p:ph type="title"/>
          </p:nvPr>
        </p:nvSpPr>
        <p:spPr>
          <a:xfrm>
            <a:off x="482138" y="1420011"/>
            <a:ext cx="8179724" cy="446276"/>
          </a:xfrm>
        </p:spPr>
        <p:txBody>
          <a:bodyPr>
            <a:spAutoFit/>
          </a:bodyPr>
          <a:lstStyle>
            <a:lvl1pPr algn="l">
              <a:defRPr sz="2900" b="1" i="1" cap="none" baseline="0">
                <a:latin typeface="+mj-lt"/>
              </a:defRPr>
            </a:lvl1pPr>
          </a:lstStyle>
          <a:p>
            <a:r>
              <a:rPr lang="en-US" noProof="0" smtClean="0"/>
              <a:t>Click to edit Master title style</a:t>
            </a:r>
            <a:endParaRPr lang="en-GB" noProof="0" dirty="0"/>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5"/>
          <p:cNvSpPr>
            <a:spLocks noGrp="1"/>
          </p:cNvSpPr>
          <p:nvPr>
            <p:ph type="sldNum" sz="quarter" idx="11"/>
          </p:nvPr>
        </p:nvSpPr>
        <p:spPr/>
        <p:txBody>
          <a:bodyPr/>
          <a:lstStyle>
            <a:lvl1pPr>
              <a:defRPr/>
            </a:lvl1pPr>
          </a:lstStyle>
          <a:p>
            <a:fld id="{75C485AA-07B6-4CC9-A2CA-46057089D560}" type="slidenum">
              <a:rPr lang="en-US" altLang="en-US"/>
              <a:pPr/>
              <a:t>‹#›</a:t>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 Slide with Content">
    <p:spTree>
      <p:nvGrpSpPr>
        <p:cNvPr id="1" name=""/>
        <p:cNvGrpSpPr/>
        <p:nvPr/>
      </p:nvGrpSpPr>
      <p:grpSpPr>
        <a:xfrm>
          <a:off x="0" y="0"/>
          <a:ext cx="0" cy="0"/>
          <a:chOff x="0" y="0"/>
          <a:chExt cx="0" cy="0"/>
        </a:xfrm>
      </p:grpSpPr>
      <p:sp>
        <p:nvSpPr>
          <p:cNvPr id="5" name="Confidentiality stamp"/>
          <p:cNvSpPr txBox="1">
            <a:spLocks noChangeArrowheads="1"/>
          </p:cNvSpPr>
          <p:nvPr/>
        </p:nvSpPr>
        <p:spPr bwMode="auto">
          <a:xfrm>
            <a:off x="482600" y="3292475"/>
            <a:ext cx="111283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i="1" smtClean="0">
                <a:solidFill>
                  <a:srgbClr val="000000"/>
                </a:solidFill>
                <a:latin typeface="Georgia" panose="02040502050405020303" pitchFamily="18" charset="0"/>
              </a:rPr>
              <a:t>  </a:t>
            </a:r>
            <a:endParaRPr lang="en-US" smtClean="0"/>
          </a:p>
        </p:txBody>
      </p:sp>
      <p:sp>
        <p:nvSpPr>
          <p:cNvPr id="6" name="Draft stamp"/>
          <p:cNvSpPr txBox="1">
            <a:spLocks noChangeArrowheads="1"/>
          </p:cNvSpPr>
          <p:nvPr/>
        </p:nvSpPr>
        <p:spPr bwMode="auto">
          <a:xfrm>
            <a:off x="482600" y="3565525"/>
            <a:ext cx="1246188" cy="139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b="1" i="1" smtClean="0">
                <a:solidFill>
                  <a:srgbClr val="000000"/>
                </a:solidFill>
                <a:latin typeface="Georgia" panose="02040502050405020303" pitchFamily="18" charset="0"/>
              </a:rPr>
              <a:t>   </a:t>
            </a:r>
            <a:endParaRPr lang="en-US" smtClean="0"/>
          </a:p>
        </p:txBody>
      </p:sp>
      <p:sp>
        <p:nvSpPr>
          <p:cNvPr id="7" name="Report Date"/>
          <p:cNvSpPr txBox="1">
            <a:spLocks noChangeArrowheads="1"/>
          </p:cNvSpPr>
          <p:nvPr/>
        </p:nvSpPr>
        <p:spPr bwMode="white">
          <a:xfrm>
            <a:off x="482600" y="3832225"/>
            <a:ext cx="111283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i="1" smtClean="0">
                <a:solidFill>
                  <a:srgbClr val="000000"/>
                </a:solidFill>
                <a:latin typeface="Georgia" panose="02040502050405020303" pitchFamily="18" charset="0"/>
              </a:rPr>
              <a:t>  </a:t>
            </a:r>
            <a:endParaRPr lang="en-US" smtClean="0"/>
          </a:p>
        </p:txBody>
      </p:sp>
      <p:sp>
        <p:nvSpPr>
          <p:cNvPr id="8" name="Descriptor"/>
          <p:cNvSpPr txBox="1">
            <a:spLocks noChangeArrowheads="1"/>
          </p:cNvSpPr>
          <p:nvPr/>
        </p:nvSpPr>
        <p:spPr bwMode="white">
          <a:xfrm>
            <a:off x="1870075" y="742950"/>
            <a:ext cx="6508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smtClean="0">
                <a:solidFill>
                  <a:srgbClr val="FFFFFF"/>
                </a:solidFill>
              </a:rPr>
              <a:t>  </a:t>
            </a:r>
            <a:endParaRPr lang="en-US" smtClean="0"/>
          </a:p>
        </p:txBody>
      </p:sp>
      <p:cxnSp>
        <p:nvCxnSpPr>
          <p:cNvPr id="9" name="Frame Line"/>
          <p:cNvCxnSpPr/>
          <p:nvPr/>
        </p:nvCxnSpPr>
        <p:spPr>
          <a:xfrm flipV="1">
            <a:off x="346075" y="3170238"/>
            <a:ext cx="1247775" cy="136525"/>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 name="Report Subtitle"/>
          <p:cNvSpPr>
            <a:spLocks noGrp="1"/>
          </p:cNvSpPr>
          <p:nvPr>
            <p:ph type="subTitle" idx="1"/>
          </p:nvPr>
        </p:nvSpPr>
        <p:spPr bwMode="white">
          <a:xfrm>
            <a:off x="1869834" y="1944445"/>
            <a:ext cx="5403273" cy="1204945"/>
          </a:xfrm>
        </p:spPr>
        <p:txBody>
          <a:bodyPr>
            <a:spAutoFit/>
          </a:bodyPr>
          <a:lstStyle>
            <a:lvl1pPr marL="0" indent="0" algn="l">
              <a:lnSpc>
                <a:spcPct val="90000"/>
              </a:lnSpc>
              <a:spcAft>
                <a:spcPts val="0"/>
              </a:spcAft>
              <a:buNone/>
              <a:defRPr sz="2900" baseline="0">
                <a:solidFill>
                  <a:srgbClr val="FF0000"/>
                </a:solidFill>
                <a:latin typeface="+mj-lt"/>
              </a:defRPr>
            </a:lvl1pPr>
            <a:lvl2pPr marL="456565" indent="0" algn="ctr">
              <a:buNone/>
              <a:defRPr>
                <a:solidFill>
                  <a:schemeClr val="tx1">
                    <a:tint val="75000"/>
                  </a:schemeClr>
                </a:solidFill>
              </a:defRPr>
            </a:lvl2pPr>
            <a:lvl3pPr marL="913130" indent="0" algn="ctr">
              <a:buNone/>
              <a:defRPr>
                <a:solidFill>
                  <a:schemeClr val="tx1">
                    <a:tint val="75000"/>
                  </a:schemeClr>
                </a:solidFill>
              </a:defRPr>
            </a:lvl3pPr>
            <a:lvl4pPr marL="1370330" indent="0" algn="ctr">
              <a:buNone/>
              <a:defRPr>
                <a:solidFill>
                  <a:schemeClr val="tx1">
                    <a:tint val="75000"/>
                  </a:schemeClr>
                </a:solidFill>
              </a:defRPr>
            </a:lvl4pPr>
            <a:lvl5pPr marL="1826895" indent="0" algn="ctr">
              <a:buNone/>
              <a:defRPr>
                <a:solidFill>
                  <a:schemeClr val="tx1">
                    <a:tint val="75000"/>
                  </a:schemeClr>
                </a:solidFill>
              </a:defRPr>
            </a:lvl5pPr>
            <a:lvl6pPr marL="2283460" indent="0" algn="ctr">
              <a:buNone/>
              <a:defRPr>
                <a:solidFill>
                  <a:schemeClr val="tx1">
                    <a:tint val="75000"/>
                  </a:schemeClr>
                </a:solidFill>
              </a:defRPr>
            </a:lvl6pPr>
            <a:lvl7pPr marL="2740025" indent="0" algn="ctr">
              <a:buNone/>
              <a:defRPr>
                <a:solidFill>
                  <a:schemeClr val="tx1">
                    <a:tint val="75000"/>
                  </a:schemeClr>
                </a:solidFill>
              </a:defRPr>
            </a:lvl7pPr>
            <a:lvl8pPr marL="3197225" indent="0" algn="ctr">
              <a:buNone/>
              <a:defRPr>
                <a:solidFill>
                  <a:schemeClr val="tx1">
                    <a:tint val="75000"/>
                  </a:schemeClr>
                </a:solidFill>
              </a:defRPr>
            </a:lvl8pPr>
            <a:lvl9pPr marL="3653790" indent="0" algn="ctr">
              <a:buNone/>
              <a:defRPr>
                <a:solidFill>
                  <a:schemeClr val="tx1">
                    <a:tint val="75000"/>
                  </a:schemeClr>
                </a:solidFill>
              </a:defRPr>
            </a:lvl9pPr>
          </a:lstStyle>
          <a:p>
            <a:r>
              <a:rPr lang="en-US" noProof="0" smtClean="0"/>
              <a:t>Click to edit Master subtitle style</a:t>
            </a:r>
            <a:endParaRPr lang="en-GB" noProof="0" dirty="0" smtClean="0"/>
          </a:p>
        </p:txBody>
      </p:sp>
      <p:sp>
        <p:nvSpPr>
          <p:cNvPr id="2" name="Report Title"/>
          <p:cNvSpPr>
            <a:spLocks noGrp="1"/>
          </p:cNvSpPr>
          <p:nvPr>
            <p:ph type="ctrTitle"/>
          </p:nvPr>
        </p:nvSpPr>
        <p:spPr bwMode="white">
          <a:xfrm>
            <a:off x="1869834" y="1112679"/>
            <a:ext cx="5403273" cy="806824"/>
          </a:xfrm>
        </p:spPr>
        <p:txBody>
          <a:bodyPr rtlCol="0">
            <a:noAutofit/>
          </a:bodyPr>
          <a:lstStyle>
            <a:lvl1pPr algn="l" defTabSz="913130" rtl="0" eaLnBrk="1" latinLnBrk="0" hangingPunct="1">
              <a:lnSpc>
                <a:spcPct val="90000"/>
              </a:lnSpc>
              <a:spcBef>
                <a:spcPct val="0"/>
              </a:spcBef>
              <a:buNone/>
              <a:defRPr lang="en-GB" sz="2900" b="1" i="1" kern="1200" baseline="0" noProof="0">
                <a:solidFill>
                  <a:srgbClr val="FF0000"/>
                </a:solidFill>
                <a:latin typeface="+mj-lt"/>
                <a:ea typeface="+mj-ea"/>
                <a:cs typeface="+mj-cs"/>
              </a:defRPr>
            </a:lvl1pPr>
          </a:lstStyle>
          <a:p>
            <a:r>
              <a:rPr lang="en-US" noProof="0" smtClean="0"/>
              <a:t>Click to edit Master title style</a:t>
            </a:r>
            <a:endParaRPr lang="en-GB" noProof="0" dirty="0"/>
          </a:p>
        </p:txBody>
      </p:sp>
      <p:sp>
        <p:nvSpPr>
          <p:cNvPr id="35" name="Content Placeholder 34"/>
          <p:cNvSpPr>
            <a:spLocks noGrp="1"/>
          </p:cNvSpPr>
          <p:nvPr>
            <p:ph sz="quarter" idx="10"/>
          </p:nvPr>
        </p:nvSpPr>
        <p:spPr>
          <a:xfrm>
            <a:off x="482138" y="4098666"/>
            <a:ext cx="1113905" cy="1145689"/>
          </a:xfrm>
        </p:spPr>
        <p:txBody>
          <a:bodyPr/>
          <a:lstStyle>
            <a:lvl1pPr>
              <a:defRPr sz="900" i="1"/>
            </a:lvl1pPr>
          </a:lstStyle>
          <a:p>
            <a:pPr lvl="0"/>
            <a:r>
              <a:rPr lang="en-US" noProof="1" smtClean="0"/>
              <a:t>Click to edit Master text styles</a:t>
            </a:r>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F491E006-92F6-4BB6-9E05-4D6B5F20D321}" type="slidenum">
              <a:rPr lang="en-US" altLang="en-US"/>
              <a:pPr/>
              <a:t>‹#›</a:t>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Slide: Fixed Logo">
    <p:spTree>
      <p:nvGrpSpPr>
        <p:cNvPr id="1" name=""/>
        <p:cNvGrpSpPr/>
        <p:nvPr/>
      </p:nvGrpSpPr>
      <p:grpSpPr>
        <a:xfrm>
          <a:off x="0" y="0"/>
          <a:ext cx="0" cy="0"/>
          <a:chOff x="0" y="0"/>
          <a:chExt cx="0" cy="0"/>
        </a:xfrm>
      </p:grpSpPr>
      <p:cxnSp>
        <p:nvCxnSpPr>
          <p:cNvPr id="4" name="Frame Line"/>
          <p:cNvCxnSpPr/>
          <p:nvPr/>
        </p:nvCxnSpPr>
        <p:spPr>
          <a:xfrm flipV="1">
            <a:off x="1731963" y="1006475"/>
            <a:ext cx="6923087" cy="136525"/>
          </a:xfrm>
          <a:prstGeom prst="bentConnector3">
            <a:avLst>
              <a:gd name="adj1" fmla="val -3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fidentiality stamp"/>
          <p:cNvSpPr txBox="1">
            <a:spLocks noChangeArrowheads="1"/>
          </p:cNvSpPr>
          <p:nvPr/>
        </p:nvSpPr>
        <p:spPr bwMode="auto">
          <a:xfrm>
            <a:off x="482600" y="3292475"/>
            <a:ext cx="111283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i="1" smtClean="0">
                <a:solidFill>
                  <a:srgbClr val="000000"/>
                </a:solidFill>
                <a:latin typeface="Georgia" panose="02040502050405020303" pitchFamily="18" charset="0"/>
              </a:rPr>
              <a:t>  </a:t>
            </a:r>
            <a:endParaRPr lang="en-US" smtClean="0"/>
          </a:p>
        </p:txBody>
      </p:sp>
      <p:sp>
        <p:nvSpPr>
          <p:cNvPr id="6" name="Draft stamp"/>
          <p:cNvSpPr txBox="1">
            <a:spLocks noChangeArrowheads="1"/>
          </p:cNvSpPr>
          <p:nvPr/>
        </p:nvSpPr>
        <p:spPr bwMode="auto">
          <a:xfrm>
            <a:off x="482600" y="3565525"/>
            <a:ext cx="1246188" cy="139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b="1" i="1" smtClean="0">
                <a:solidFill>
                  <a:srgbClr val="000000"/>
                </a:solidFill>
                <a:latin typeface="Georgia" panose="02040502050405020303" pitchFamily="18" charset="0"/>
              </a:rPr>
              <a:t>   </a:t>
            </a:r>
            <a:endParaRPr lang="en-US" smtClean="0"/>
          </a:p>
        </p:txBody>
      </p:sp>
      <p:sp>
        <p:nvSpPr>
          <p:cNvPr id="7" name="Report Date"/>
          <p:cNvSpPr txBox="1">
            <a:spLocks noChangeArrowheads="1"/>
          </p:cNvSpPr>
          <p:nvPr/>
        </p:nvSpPr>
        <p:spPr bwMode="auto">
          <a:xfrm>
            <a:off x="482600" y="3832225"/>
            <a:ext cx="111283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900" i="1" smtClean="0">
              <a:solidFill>
                <a:srgbClr val="000000"/>
              </a:solidFill>
              <a:latin typeface="Georgia" panose="02040502050405020303" pitchFamily="18" charset="0"/>
            </a:endParaRPr>
          </a:p>
        </p:txBody>
      </p:sp>
      <p:sp>
        <p:nvSpPr>
          <p:cNvPr id="8" name="Descriptor"/>
          <p:cNvSpPr txBox="1">
            <a:spLocks noChangeArrowheads="1"/>
          </p:cNvSpPr>
          <p:nvPr/>
        </p:nvSpPr>
        <p:spPr bwMode="auto">
          <a:xfrm>
            <a:off x="1870075" y="742950"/>
            <a:ext cx="6508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smtClean="0">
                <a:solidFill>
                  <a:srgbClr val="000000"/>
                </a:solidFill>
              </a:rPr>
              <a:t>  </a:t>
            </a:r>
            <a:endParaRPr lang="en-US" smtClean="0"/>
          </a:p>
        </p:txBody>
      </p:sp>
      <p:cxnSp>
        <p:nvCxnSpPr>
          <p:cNvPr id="9" name="Frame Line"/>
          <p:cNvCxnSpPr/>
          <p:nvPr/>
        </p:nvCxnSpPr>
        <p:spPr>
          <a:xfrm flipV="1">
            <a:off x="346075" y="3170238"/>
            <a:ext cx="1247775" cy="136525"/>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 name="Report Subtitle"/>
          <p:cNvSpPr>
            <a:spLocks noGrp="1"/>
          </p:cNvSpPr>
          <p:nvPr>
            <p:ph type="subTitle" idx="1"/>
          </p:nvPr>
        </p:nvSpPr>
        <p:spPr>
          <a:xfrm>
            <a:off x="1869834" y="1944444"/>
            <a:ext cx="5403273" cy="806824"/>
          </a:xfrm>
        </p:spPr>
        <p:txBody>
          <a:bodyPr/>
          <a:lstStyle>
            <a:lvl1pPr marL="0" indent="0" algn="l">
              <a:lnSpc>
                <a:spcPct val="90000"/>
              </a:lnSpc>
              <a:spcAft>
                <a:spcPts val="0"/>
              </a:spcAft>
              <a:buNone/>
              <a:defRPr sz="2900" baseline="0">
                <a:solidFill>
                  <a:schemeClr val="tx1"/>
                </a:solidFill>
                <a:latin typeface="+mj-lt"/>
              </a:defRPr>
            </a:lvl1pPr>
            <a:lvl2pPr marL="456565" indent="0" algn="ctr">
              <a:buNone/>
              <a:defRPr>
                <a:solidFill>
                  <a:schemeClr val="tx1">
                    <a:tint val="75000"/>
                  </a:schemeClr>
                </a:solidFill>
              </a:defRPr>
            </a:lvl2pPr>
            <a:lvl3pPr marL="913130" indent="0" algn="ctr">
              <a:buNone/>
              <a:defRPr>
                <a:solidFill>
                  <a:schemeClr val="tx1">
                    <a:tint val="75000"/>
                  </a:schemeClr>
                </a:solidFill>
              </a:defRPr>
            </a:lvl3pPr>
            <a:lvl4pPr marL="1370330" indent="0" algn="ctr">
              <a:buNone/>
              <a:defRPr>
                <a:solidFill>
                  <a:schemeClr val="tx1">
                    <a:tint val="75000"/>
                  </a:schemeClr>
                </a:solidFill>
              </a:defRPr>
            </a:lvl4pPr>
            <a:lvl5pPr marL="1826895" indent="0" algn="ctr">
              <a:buNone/>
              <a:defRPr>
                <a:solidFill>
                  <a:schemeClr val="tx1">
                    <a:tint val="75000"/>
                  </a:schemeClr>
                </a:solidFill>
              </a:defRPr>
            </a:lvl5pPr>
            <a:lvl6pPr marL="2283460" indent="0" algn="ctr">
              <a:buNone/>
              <a:defRPr>
                <a:solidFill>
                  <a:schemeClr val="tx1">
                    <a:tint val="75000"/>
                  </a:schemeClr>
                </a:solidFill>
              </a:defRPr>
            </a:lvl6pPr>
            <a:lvl7pPr marL="2740025" indent="0" algn="ctr">
              <a:buNone/>
              <a:defRPr>
                <a:solidFill>
                  <a:schemeClr val="tx1">
                    <a:tint val="75000"/>
                  </a:schemeClr>
                </a:solidFill>
              </a:defRPr>
            </a:lvl7pPr>
            <a:lvl8pPr marL="3197225" indent="0" algn="ctr">
              <a:buNone/>
              <a:defRPr>
                <a:solidFill>
                  <a:schemeClr val="tx1">
                    <a:tint val="75000"/>
                  </a:schemeClr>
                </a:solidFill>
              </a:defRPr>
            </a:lvl8pPr>
            <a:lvl9pPr marL="3653790" indent="0" algn="ctr">
              <a:buNone/>
              <a:defRPr>
                <a:solidFill>
                  <a:schemeClr val="tx1">
                    <a:tint val="75000"/>
                  </a:schemeClr>
                </a:solidFill>
              </a:defRPr>
            </a:lvl9pPr>
          </a:lstStyle>
          <a:p>
            <a:r>
              <a:rPr lang="en-US" noProof="0" smtClean="0"/>
              <a:t>Click to edit Master subtitle style</a:t>
            </a:r>
            <a:endParaRPr lang="en-GB" noProof="0" dirty="0"/>
          </a:p>
        </p:txBody>
      </p:sp>
      <p:sp>
        <p:nvSpPr>
          <p:cNvPr id="2" name="Report Title"/>
          <p:cNvSpPr>
            <a:spLocks noGrp="1"/>
          </p:cNvSpPr>
          <p:nvPr>
            <p:ph type="ctrTitle"/>
          </p:nvPr>
        </p:nvSpPr>
        <p:spPr>
          <a:xfrm>
            <a:off x="1869834" y="1112679"/>
            <a:ext cx="5403273" cy="806824"/>
          </a:xfrm>
        </p:spPr>
        <p:txBody>
          <a:bodyPr rtlCol="0">
            <a:noAutofit/>
          </a:bodyPr>
          <a:lstStyle>
            <a:lvl1pPr algn="l" defTabSz="913130" rtl="0" eaLnBrk="1" latinLnBrk="0" hangingPunct="1">
              <a:lnSpc>
                <a:spcPct val="90000"/>
              </a:lnSpc>
              <a:spcBef>
                <a:spcPct val="0"/>
              </a:spcBef>
              <a:buNone/>
              <a:defRPr lang="en-GB" sz="2900" b="1" i="1" kern="1200" baseline="0" noProof="0">
                <a:solidFill>
                  <a:schemeClr val="tx1"/>
                </a:solidFill>
                <a:latin typeface="+mj-lt"/>
                <a:ea typeface="+mj-ea"/>
                <a:cs typeface="+mj-cs"/>
              </a:defRPr>
            </a:lvl1pPr>
          </a:lstStyle>
          <a:p>
            <a:r>
              <a:rPr lang="en-US" noProof="0" smtClean="0"/>
              <a:t>Click to edit Master title style</a:t>
            </a:r>
            <a:endParaRPr lang="en-GB" noProof="0" dirty="0"/>
          </a:p>
        </p:txBody>
      </p:sp>
      <p:sp>
        <p:nvSpPr>
          <p:cNvPr id="10" name="Footer Placeholder 4"/>
          <p:cNvSpPr>
            <a:spLocks noGrp="1"/>
          </p:cNvSpPr>
          <p:nvPr>
            <p:ph type="ftr" sz="quarter"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lvl1pPr>
          </a:lstStyle>
          <a:p>
            <a:fld id="{11B865D5-A04F-4F96-A853-3DBCD4546888}" type="slidenum">
              <a:rPr lang="en-US" altLang="en-US"/>
              <a:pPr/>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Slide: Colour">
    <p:spTree>
      <p:nvGrpSpPr>
        <p:cNvPr id="1" name=""/>
        <p:cNvGrpSpPr/>
        <p:nvPr/>
      </p:nvGrpSpPr>
      <p:grpSpPr>
        <a:xfrm>
          <a:off x="0" y="0"/>
          <a:ext cx="0" cy="0"/>
          <a:chOff x="0" y="0"/>
          <a:chExt cx="0" cy="0"/>
        </a:xfrm>
      </p:grpSpPr>
      <p:grpSp>
        <p:nvGrpSpPr>
          <p:cNvPr id="4" name="Logo with Panels"/>
          <p:cNvGrpSpPr>
            <a:grpSpLocks/>
          </p:cNvGrpSpPr>
          <p:nvPr userDrawn="1"/>
        </p:nvGrpSpPr>
        <p:grpSpPr bwMode="auto">
          <a:xfrm>
            <a:off x="1027113" y="0"/>
            <a:ext cx="8116887" cy="6457950"/>
            <a:chOff x="1130368" y="0"/>
            <a:chExt cx="8928032" cy="7318210"/>
          </a:xfrm>
        </p:grpSpPr>
        <p:grpSp>
          <p:nvGrpSpPr>
            <p:cNvPr id="5" name="Logo Shapes"/>
            <p:cNvGrpSpPr>
              <a:grpSpLocks/>
            </p:cNvGrpSpPr>
            <p:nvPr userDrawn="1"/>
          </p:nvGrpSpPr>
          <p:grpSpPr bwMode="auto">
            <a:xfrm>
              <a:off x="1905656" y="0"/>
              <a:ext cx="8152744" cy="6792911"/>
              <a:chOff x="1829464" y="0"/>
              <a:chExt cx="8152744" cy="6792911"/>
            </a:xfrm>
          </p:grpSpPr>
          <p:sp>
            <p:nvSpPr>
              <p:cNvPr id="9" name="Rectangle 2"/>
              <p:cNvSpPr>
                <a:spLocks noChangeArrowheads="1"/>
              </p:cNvSpPr>
              <p:nvPr/>
            </p:nvSpPr>
            <p:spPr bwMode="auto">
              <a:xfrm>
                <a:off x="1829464" y="1149542"/>
                <a:ext cx="8152744" cy="5639771"/>
              </a:xfrm>
              <a:prstGeom prst="rect">
                <a:avLst/>
              </a:prstGeom>
              <a:solidFill>
                <a:srgbClr val="EA9696"/>
              </a:solidFill>
              <a:ln>
                <a:noFill/>
              </a:ln>
              <a:extLst>
                <a:ext uri="{91240B29-F687-4f45-9708-019B960494DF}">
                  <a14:hiddenLine xmlns="" xmlns:a14="http://schemas.microsoft.com/office/drawing/2010/main" w="0">
                    <a:solidFill>
                      <a:srgbClr val="000000"/>
                    </a:solidFill>
                    <a:miter lim="800000"/>
                    <a:headEnd/>
                    <a:tailEnd/>
                  </a14:hiddenLine>
                </a:ext>
              </a:extLst>
            </p:spPr>
            <p:txBody>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1000" smtClean="0">
                  <a:solidFill>
                    <a:srgbClr val="000000"/>
                  </a:solidFill>
                </a:endParaRPr>
              </a:p>
            </p:txBody>
          </p:sp>
          <p:sp>
            <p:nvSpPr>
              <p:cNvPr id="10" name="Rectangle 4"/>
              <p:cNvSpPr>
                <a:spLocks noChangeArrowheads="1"/>
              </p:cNvSpPr>
              <p:nvPr/>
            </p:nvSpPr>
            <p:spPr bwMode="auto">
              <a:xfrm>
                <a:off x="1829464" y="0"/>
                <a:ext cx="6247702" cy="6792911"/>
              </a:xfrm>
              <a:prstGeom prst="rect">
                <a:avLst/>
              </a:prstGeom>
              <a:solidFill>
                <a:srgbClr val="E06161"/>
              </a:solidFill>
              <a:ln>
                <a:noFill/>
              </a:ln>
              <a:extLst>
                <a:ext uri="{91240B29-F687-4f45-9708-019B960494DF}">
                  <a14:hiddenLine xmlns="" xmlns:a14="http://schemas.microsoft.com/office/drawing/2010/main" w="0">
                    <a:solidFill>
                      <a:srgbClr val="000000"/>
                    </a:solidFill>
                    <a:miter lim="800000"/>
                    <a:headEnd/>
                    <a:tailEnd/>
                  </a14:hiddenLine>
                </a:ext>
              </a:extLst>
            </p:spPr>
            <p:txBody>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1000" smtClean="0">
                  <a:solidFill>
                    <a:srgbClr val="000000"/>
                  </a:solidFill>
                </a:endParaRPr>
              </a:p>
            </p:txBody>
          </p:sp>
          <p:sp>
            <p:nvSpPr>
              <p:cNvPr id="11" name="Rectangle 7"/>
              <p:cNvSpPr>
                <a:spLocks noChangeArrowheads="1"/>
              </p:cNvSpPr>
              <p:nvPr/>
            </p:nvSpPr>
            <p:spPr bwMode="auto">
              <a:xfrm>
                <a:off x="1829464" y="1149542"/>
                <a:ext cx="6247702" cy="5639771"/>
              </a:xfrm>
              <a:prstGeom prst="rect">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1000" smtClean="0">
                  <a:solidFill>
                    <a:srgbClr val="000000"/>
                  </a:solidFill>
                </a:endParaRPr>
              </a:p>
            </p:txBody>
          </p:sp>
        </p:grpSp>
        <p:grpSp>
          <p:nvGrpSpPr>
            <p:cNvPr id="6" name="Logo"/>
            <p:cNvGrpSpPr>
              <a:grpSpLocks/>
            </p:cNvGrpSpPr>
            <p:nvPr userDrawn="1"/>
          </p:nvGrpSpPr>
          <p:grpSpPr bwMode="auto">
            <a:xfrm>
              <a:off x="1130368" y="6791112"/>
              <a:ext cx="904502" cy="527098"/>
              <a:chOff x="1130368" y="6791112"/>
              <a:chExt cx="904502" cy="527098"/>
            </a:xfrm>
          </p:grpSpPr>
          <p:sp>
            <p:nvSpPr>
              <p:cNvPr id="7" name="Rectangle 0"/>
              <p:cNvSpPr>
                <a:spLocks noChangeArrowheads="1"/>
              </p:cNvSpPr>
              <p:nvPr/>
            </p:nvSpPr>
            <p:spPr bwMode="auto">
              <a:xfrm>
                <a:off x="1675165" y="6791112"/>
                <a:ext cx="228744" cy="57567"/>
              </a:xfrm>
              <a:prstGeom prst="rect">
                <a:avLst/>
              </a:prstGeom>
              <a:solidFill>
                <a:schemeClr val="accent1"/>
              </a:solidFill>
              <a:ln>
                <a:noFill/>
              </a:ln>
              <a:extLst>
                <a:ext uri="{91240B29-F687-4f45-9708-019B960494DF}">
                  <a14:hiddenLine xmlns="" xmlns:a14="http://schemas.microsoft.com/office/drawing/2010/main" w="0">
                    <a:solidFill>
                      <a:srgbClr val="000000"/>
                    </a:solidFill>
                    <a:miter lim="800000"/>
                    <a:headEnd/>
                    <a:tailEnd/>
                  </a14:hiddenLine>
                </a:ext>
              </a:extLst>
            </p:spPr>
            <p:txBody>
              <a:bodyPr/>
              <a:lstStyle>
                <a:lvl1pPr defTabSz="819150">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9150">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9150">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9150">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9150">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91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91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91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91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sz="1600" smtClean="0">
                  <a:solidFill>
                    <a:srgbClr val="000000"/>
                  </a:solidFill>
                </a:endParaRPr>
              </a:p>
            </p:txBody>
          </p:sp>
          <p:sp>
            <p:nvSpPr>
              <p:cNvPr id="8" name="Freeform 56"/>
              <p:cNvSpPr>
                <a:spLocks noEditPoints="1"/>
              </p:cNvSpPr>
              <p:nvPr/>
            </p:nvSpPr>
            <p:spPr bwMode="black">
              <a:xfrm>
                <a:off x="1130368" y="6978205"/>
                <a:ext cx="904502" cy="340005"/>
              </a:xfrm>
              <a:custGeom>
                <a:avLst/>
                <a:gdLst>
                  <a:gd name="T0" fmla="*/ 2147483646 w 4127"/>
                  <a:gd name="T1" fmla="*/ 2147483646 h 1544"/>
                  <a:gd name="T2" fmla="*/ 2147483646 w 4127"/>
                  <a:gd name="T3" fmla="*/ 2147483646 h 1544"/>
                  <a:gd name="T4" fmla="*/ 2147483646 w 4127"/>
                  <a:gd name="T5" fmla="*/ 2147483646 h 1544"/>
                  <a:gd name="T6" fmla="*/ 2147483646 w 4127"/>
                  <a:gd name="T7" fmla="*/ 2147483646 h 1544"/>
                  <a:gd name="T8" fmla="*/ 2147483646 w 4127"/>
                  <a:gd name="T9" fmla="*/ 2147483646 h 1544"/>
                  <a:gd name="T10" fmla="*/ 2147483646 w 4127"/>
                  <a:gd name="T11" fmla="*/ 2147483646 h 1544"/>
                  <a:gd name="T12" fmla="*/ 2147483646 w 4127"/>
                  <a:gd name="T13" fmla="*/ 2147483646 h 1544"/>
                  <a:gd name="T14" fmla="*/ 2147483646 w 4127"/>
                  <a:gd name="T15" fmla="*/ 2147483646 h 1544"/>
                  <a:gd name="T16" fmla="*/ 2147483646 w 4127"/>
                  <a:gd name="T17" fmla="*/ 2147483646 h 1544"/>
                  <a:gd name="T18" fmla="*/ 2147483646 w 4127"/>
                  <a:gd name="T19" fmla="*/ 2147483646 h 1544"/>
                  <a:gd name="T20" fmla="*/ 2147483646 w 4127"/>
                  <a:gd name="T21" fmla="*/ 2147483646 h 1544"/>
                  <a:gd name="T22" fmla="*/ 2147483646 w 4127"/>
                  <a:gd name="T23" fmla="*/ 2147483646 h 1544"/>
                  <a:gd name="T24" fmla="*/ 2147483646 w 4127"/>
                  <a:gd name="T25" fmla="*/ 2147483646 h 1544"/>
                  <a:gd name="T26" fmla="*/ 2147483646 w 4127"/>
                  <a:gd name="T27" fmla="*/ 2147483646 h 1544"/>
                  <a:gd name="T28" fmla="*/ 2147483646 w 4127"/>
                  <a:gd name="T29" fmla="*/ 2147483646 h 1544"/>
                  <a:gd name="T30" fmla="*/ 2147483646 w 4127"/>
                  <a:gd name="T31" fmla="*/ 2147483646 h 1544"/>
                  <a:gd name="T32" fmla="*/ 2147483646 w 4127"/>
                  <a:gd name="T33" fmla="*/ 2147483646 h 1544"/>
                  <a:gd name="T34" fmla="*/ 2147483646 w 4127"/>
                  <a:gd name="T35" fmla="*/ 2147483646 h 1544"/>
                  <a:gd name="T36" fmla="*/ 2147483646 w 4127"/>
                  <a:gd name="T37" fmla="*/ 2147483646 h 1544"/>
                  <a:gd name="T38" fmla="*/ 2147483646 w 4127"/>
                  <a:gd name="T39" fmla="*/ 2147483646 h 1544"/>
                  <a:gd name="T40" fmla="*/ 2147483646 w 4127"/>
                  <a:gd name="T41" fmla="*/ 2147483646 h 1544"/>
                  <a:gd name="T42" fmla="*/ 2147483646 w 4127"/>
                  <a:gd name="T43" fmla="*/ 2147483646 h 1544"/>
                  <a:gd name="T44" fmla="*/ 2147483646 w 4127"/>
                  <a:gd name="T45" fmla="*/ 2147483646 h 1544"/>
                  <a:gd name="T46" fmla="*/ 2147483646 w 4127"/>
                  <a:gd name="T47" fmla="*/ 2147483646 h 1544"/>
                  <a:gd name="T48" fmla="*/ 2147483646 w 4127"/>
                  <a:gd name="T49" fmla="*/ 2147483646 h 1544"/>
                  <a:gd name="T50" fmla="*/ 2147483646 w 4127"/>
                  <a:gd name="T51" fmla="*/ 2147483646 h 1544"/>
                  <a:gd name="T52" fmla="*/ 2147483646 w 4127"/>
                  <a:gd name="T53" fmla="*/ 2147483646 h 1544"/>
                  <a:gd name="T54" fmla="*/ 2147483646 w 4127"/>
                  <a:gd name="T55" fmla="*/ 2147483646 h 1544"/>
                  <a:gd name="T56" fmla="*/ 2147483646 w 4127"/>
                  <a:gd name="T57" fmla="*/ 2147483646 h 1544"/>
                  <a:gd name="T58" fmla="*/ 2147483646 w 4127"/>
                  <a:gd name="T59" fmla="*/ 2147483646 h 1544"/>
                  <a:gd name="T60" fmla="*/ 2147483646 w 4127"/>
                  <a:gd name="T61" fmla="*/ 2147483646 h 1544"/>
                  <a:gd name="T62" fmla="*/ 2147483646 w 4127"/>
                  <a:gd name="T63" fmla="*/ 2147483646 h 1544"/>
                  <a:gd name="T64" fmla="*/ 2147483646 w 4127"/>
                  <a:gd name="T65" fmla="*/ 2147483646 h 1544"/>
                  <a:gd name="T66" fmla="*/ 2147483646 w 4127"/>
                  <a:gd name="T67" fmla="*/ 2147483646 h 1544"/>
                  <a:gd name="T68" fmla="*/ 2147483646 w 4127"/>
                  <a:gd name="T69" fmla="*/ 2147483646 h 1544"/>
                  <a:gd name="T70" fmla="*/ 2147483646 w 4127"/>
                  <a:gd name="T71" fmla="*/ 2147483646 h 1544"/>
                  <a:gd name="T72" fmla="*/ 2147483646 w 4127"/>
                  <a:gd name="T73" fmla="*/ 2147483646 h 1544"/>
                  <a:gd name="T74" fmla="*/ 2147483646 w 4127"/>
                  <a:gd name="T75" fmla="*/ 2147483646 h 1544"/>
                  <a:gd name="T76" fmla="*/ 2147483646 w 4127"/>
                  <a:gd name="T77" fmla="*/ 2147483646 h 1544"/>
                  <a:gd name="T78" fmla="*/ 2147483646 w 4127"/>
                  <a:gd name="T79" fmla="*/ 2147483646 h 1544"/>
                  <a:gd name="T80" fmla="*/ 2147483646 w 4127"/>
                  <a:gd name="T81" fmla="*/ 2147483646 h 1544"/>
                  <a:gd name="T82" fmla="*/ 2147483646 w 4127"/>
                  <a:gd name="T83" fmla="*/ 2147483646 h 1544"/>
                  <a:gd name="T84" fmla="*/ 2147483646 w 4127"/>
                  <a:gd name="T85" fmla="*/ 2147483646 h 1544"/>
                  <a:gd name="T86" fmla="*/ 2147483646 w 4127"/>
                  <a:gd name="T87" fmla="*/ 2147483646 h 1544"/>
                  <a:gd name="T88" fmla="*/ 2147483646 w 4127"/>
                  <a:gd name="T89" fmla="*/ 2147483646 h 1544"/>
                  <a:gd name="T90" fmla="*/ 2147483646 w 4127"/>
                  <a:gd name="T91" fmla="*/ 2147483646 h 1544"/>
                  <a:gd name="T92" fmla="*/ 2147483646 w 4127"/>
                  <a:gd name="T93" fmla="*/ 2147483646 h 1544"/>
                  <a:gd name="T94" fmla="*/ 2147483646 w 4127"/>
                  <a:gd name="T95" fmla="*/ 2147483646 h 1544"/>
                  <a:gd name="T96" fmla="*/ 2147483646 w 4127"/>
                  <a:gd name="T97" fmla="*/ 0 h 1544"/>
                  <a:gd name="T98" fmla="*/ 2147483646 w 4127"/>
                  <a:gd name="T99" fmla="*/ 2147483646 h 1544"/>
                  <a:gd name="T100" fmla="*/ 2147483646 w 4127"/>
                  <a:gd name="T101" fmla="*/ 2147483646 h 1544"/>
                  <a:gd name="T102" fmla="*/ 2147483646 w 4127"/>
                  <a:gd name="T103" fmla="*/ 2147483646 h 1544"/>
                  <a:gd name="T104" fmla="*/ 2147483646 w 4127"/>
                  <a:gd name="T105" fmla="*/ 2147483646 h 1544"/>
                  <a:gd name="T106" fmla="*/ 2147483646 w 4127"/>
                  <a:gd name="T107" fmla="*/ 2147483646 h 1544"/>
                  <a:gd name="T108" fmla="*/ 2147483646 w 4127"/>
                  <a:gd name="T109" fmla="*/ 2147483646 h 1544"/>
                  <a:gd name="T110" fmla="*/ 2147483646 w 4127"/>
                  <a:gd name="T111" fmla="*/ 2147483646 h 1544"/>
                  <a:gd name="T112" fmla="*/ 2147483646 w 4127"/>
                  <a:gd name="T113" fmla="*/ 2147483646 h 1544"/>
                  <a:gd name="T114" fmla="*/ 2147483646 w 4127"/>
                  <a:gd name="T115" fmla="*/ 2147483646 h 1544"/>
                  <a:gd name="T116" fmla="*/ 2147483646 w 4127"/>
                  <a:gd name="T117" fmla="*/ 2147483646 h 15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a:lstStyle/>
              <a:p>
                <a:endParaRPr lang="en-IN"/>
              </a:p>
            </p:txBody>
          </p:sp>
        </p:grpSp>
      </p:grpSp>
      <p:sp>
        <p:nvSpPr>
          <p:cNvPr id="12" name="Confidentiality stamp"/>
          <p:cNvSpPr txBox="1">
            <a:spLocks noChangeArrowheads="1"/>
          </p:cNvSpPr>
          <p:nvPr/>
        </p:nvSpPr>
        <p:spPr bwMode="auto">
          <a:xfrm>
            <a:off x="482600" y="3292475"/>
            <a:ext cx="111283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i="1" smtClean="0">
                <a:solidFill>
                  <a:srgbClr val="000000"/>
                </a:solidFill>
                <a:latin typeface="Georgia" panose="02040502050405020303" pitchFamily="18" charset="0"/>
              </a:rPr>
              <a:t>  </a:t>
            </a:r>
            <a:endParaRPr lang="en-US" smtClean="0"/>
          </a:p>
        </p:txBody>
      </p:sp>
      <p:sp>
        <p:nvSpPr>
          <p:cNvPr id="13" name="Draft stamp"/>
          <p:cNvSpPr txBox="1">
            <a:spLocks noChangeArrowheads="1"/>
          </p:cNvSpPr>
          <p:nvPr/>
        </p:nvSpPr>
        <p:spPr bwMode="auto">
          <a:xfrm>
            <a:off x="482600" y="3565525"/>
            <a:ext cx="1246188" cy="139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b="1" i="1" smtClean="0">
                <a:solidFill>
                  <a:srgbClr val="000000"/>
                </a:solidFill>
                <a:latin typeface="Georgia" panose="02040502050405020303" pitchFamily="18" charset="0"/>
              </a:rPr>
              <a:t>   </a:t>
            </a:r>
            <a:endParaRPr lang="en-US" smtClean="0"/>
          </a:p>
        </p:txBody>
      </p:sp>
      <p:sp>
        <p:nvSpPr>
          <p:cNvPr id="14" name="Report Date"/>
          <p:cNvSpPr txBox="1">
            <a:spLocks noChangeArrowheads="1"/>
          </p:cNvSpPr>
          <p:nvPr/>
        </p:nvSpPr>
        <p:spPr bwMode="white">
          <a:xfrm>
            <a:off x="482600" y="3832225"/>
            <a:ext cx="111283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i="1" smtClean="0">
                <a:solidFill>
                  <a:srgbClr val="000000"/>
                </a:solidFill>
                <a:latin typeface="Georgia" panose="02040502050405020303" pitchFamily="18" charset="0"/>
              </a:rPr>
              <a:t>  </a:t>
            </a:r>
            <a:endParaRPr lang="en-US" smtClean="0"/>
          </a:p>
        </p:txBody>
      </p:sp>
      <p:sp>
        <p:nvSpPr>
          <p:cNvPr id="15" name="Descriptor"/>
          <p:cNvSpPr txBox="1">
            <a:spLocks noChangeArrowheads="1"/>
          </p:cNvSpPr>
          <p:nvPr/>
        </p:nvSpPr>
        <p:spPr bwMode="white">
          <a:xfrm>
            <a:off x="1870075" y="742950"/>
            <a:ext cx="65088" cy="13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91281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sz="900" smtClean="0">
                <a:solidFill>
                  <a:srgbClr val="FFFFFF"/>
                </a:solidFill>
              </a:rPr>
              <a:t>  </a:t>
            </a:r>
            <a:endParaRPr lang="en-US" smtClean="0"/>
          </a:p>
        </p:txBody>
      </p:sp>
      <p:cxnSp>
        <p:nvCxnSpPr>
          <p:cNvPr id="16" name="Frame Line"/>
          <p:cNvCxnSpPr/>
          <p:nvPr/>
        </p:nvCxnSpPr>
        <p:spPr>
          <a:xfrm flipV="1">
            <a:off x="346075" y="3170238"/>
            <a:ext cx="1247775" cy="136525"/>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 name="Report Subtitle"/>
          <p:cNvSpPr>
            <a:spLocks noGrp="1"/>
          </p:cNvSpPr>
          <p:nvPr>
            <p:ph type="subTitle" idx="1"/>
          </p:nvPr>
        </p:nvSpPr>
        <p:spPr bwMode="white">
          <a:xfrm>
            <a:off x="1869834" y="1944444"/>
            <a:ext cx="5403273" cy="806824"/>
          </a:xfrm>
        </p:spPr>
        <p:txBody>
          <a:bodyPr/>
          <a:lstStyle>
            <a:lvl1pPr marL="0" indent="0" algn="l">
              <a:lnSpc>
                <a:spcPct val="90000"/>
              </a:lnSpc>
              <a:spcAft>
                <a:spcPts val="0"/>
              </a:spcAft>
              <a:buNone/>
              <a:defRPr sz="2900" baseline="0">
                <a:solidFill>
                  <a:schemeClr val="bg1"/>
                </a:solidFill>
                <a:latin typeface="+mj-lt"/>
              </a:defRPr>
            </a:lvl1pPr>
            <a:lvl2pPr marL="456565" indent="0" algn="ctr">
              <a:buNone/>
              <a:defRPr>
                <a:solidFill>
                  <a:schemeClr val="tx1">
                    <a:tint val="75000"/>
                  </a:schemeClr>
                </a:solidFill>
              </a:defRPr>
            </a:lvl2pPr>
            <a:lvl3pPr marL="913130" indent="0" algn="ctr">
              <a:buNone/>
              <a:defRPr>
                <a:solidFill>
                  <a:schemeClr val="tx1">
                    <a:tint val="75000"/>
                  </a:schemeClr>
                </a:solidFill>
              </a:defRPr>
            </a:lvl3pPr>
            <a:lvl4pPr marL="1370330" indent="0" algn="ctr">
              <a:buNone/>
              <a:defRPr>
                <a:solidFill>
                  <a:schemeClr val="tx1">
                    <a:tint val="75000"/>
                  </a:schemeClr>
                </a:solidFill>
              </a:defRPr>
            </a:lvl4pPr>
            <a:lvl5pPr marL="1826895" indent="0" algn="ctr">
              <a:buNone/>
              <a:defRPr>
                <a:solidFill>
                  <a:schemeClr val="tx1">
                    <a:tint val="75000"/>
                  </a:schemeClr>
                </a:solidFill>
              </a:defRPr>
            </a:lvl5pPr>
            <a:lvl6pPr marL="2283460" indent="0" algn="ctr">
              <a:buNone/>
              <a:defRPr>
                <a:solidFill>
                  <a:schemeClr val="tx1">
                    <a:tint val="75000"/>
                  </a:schemeClr>
                </a:solidFill>
              </a:defRPr>
            </a:lvl6pPr>
            <a:lvl7pPr marL="2740025" indent="0" algn="ctr">
              <a:buNone/>
              <a:defRPr>
                <a:solidFill>
                  <a:schemeClr val="tx1">
                    <a:tint val="75000"/>
                  </a:schemeClr>
                </a:solidFill>
              </a:defRPr>
            </a:lvl7pPr>
            <a:lvl8pPr marL="3197225" indent="0" algn="ctr">
              <a:buNone/>
              <a:defRPr>
                <a:solidFill>
                  <a:schemeClr val="tx1">
                    <a:tint val="75000"/>
                  </a:schemeClr>
                </a:solidFill>
              </a:defRPr>
            </a:lvl8pPr>
            <a:lvl9pPr marL="3653790" indent="0" algn="ctr">
              <a:buNone/>
              <a:defRPr>
                <a:solidFill>
                  <a:schemeClr val="tx1">
                    <a:tint val="75000"/>
                  </a:schemeClr>
                </a:solidFill>
              </a:defRPr>
            </a:lvl9pPr>
          </a:lstStyle>
          <a:p>
            <a:r>
              <a:rPr lang="en-US" noProof="0" smtClean="0"/>
              <a:t>Click to edit Master subtitle style</a:t>
            </a:r>
            <a:endParaRPr lang="en-GB" noProof="0" dirty="0"/>
          </a:p>
        </p:txBody>
      </p:sp>
      <p:sp>
        <p:nvSpPr>
          <p:cNvPr id="2" name="Report Title"/>
          <p:cNvSpPr>
            <a:spLocks noGrp="1"/>
          </p:cNvSpPr>
          <p:nvPr>
            <p:ph type="ctrTitle"/>
          </p:nvPr>
        </p:nvSpPr>
        <p:spPr bwMode="white">
          <a:xfrm>
            <a:off x="1869834" y="1112679"/>
            <a:ext cx="5403273" cy="806824"/>
          </a:xfrm>
        </p:spPr>
        <p:txBody>
          <a:bodyPr rtlCol="0">
            <a:noAutofit/>
          </a:bodyPr>
          <a:lstStyle>
            <a:lvl1pPr algn="l" defTabSz="913130" rtl="0" eaLnBrk="1" latinLnBrk="0" hangingPunct="1">
              <a:lnSpc>
                <a:spcPct val="90000"/>
              </a:lnSpc>
              <a:spcBef>
                <a:spcPct val="0"/>
              </a:spcBef>
              <a:buNone/>
              <a:defRPr lang="en-GB" sz="2900" b="1" i="1" kern="1200" baseline="0" noProof="0">
                <a:solidFill>
                  <a:schemeClr val="bg1"/>
                </a:solidFill>
                <a:latin typeface="+mj-lt"/>
                <a:ea typeface="+mj-ea"/>
                <a:cs typeface="+mj-cs"/>
              </a:defRPr>
            </a:lvl1pPr>
          </a:lstStyle>
          <a:p>
            <a:r>
              <a:rPr lang="en-US" noProof="0" smtClean="0"/>
              <a:t>Click to edit Master title style</a:t>
            </a:r>
            <a:endParaRPr lang="en-GB" noProof="0" dirty="0"/>
          </a:p>
        </p:txBody>
      </p:sp>
      <p:sp>
        <p:nvSpPr>
          <p:cNvPr id="17" name="Footer Placeholder 4"/>
          <p:cNvSpPr>
            <a:spLocks noGrp="1"/>
          </p:cNvSpPr>
          <p:nvPr>
            <p:ph type="ftr" sz="quarter" idx="10"/>
          </p:nvPr>
        </p:nvSpPr>
        <p:spPr/>
        <p:txBody>
          <a:bodyPr/>
          <a:lstStyle>
            <a:lvl1pPr>
              <a:defRPr/>
            </a:lvl1pPr>
          </a:lstStyle>
          <a:p>
            <a:pPr>
              <a:defRPr/>
            </a:pPr>
            <a:endParaRPr lang="en-US"/>
          </a:p>
        </p:txBody>
      </p:sp>
      <p:sp>
        <p:nvSpPr>
          <p:cNvPr id="18" name="Slide Number Placeholder 5"/>
          <p:cNvSpPr>
            <a:spLocks noGrp="1"/>
          </p:cNvSpPr>
          <p:nvPr>
            <p:ph type="sldNum" sz="quarter" idx="11"/>
          </p:nvPr>
        </p:nvSpPr>
        <p:spPr/>
        <p:txBody>
          <a:bodyPr/>
          <a:lstStyle>
            <a:lvl1pPr>
              <a:defRPr/>
            </a:lvl1pPr>
          </a:lstStyle>
          <a:p>
            <a:fld id="{4FFBF4EF-FEA9-4901-A21A-CA4CC8CEE3AE}" type="slidenum">
              <a:rPr lang="en-US" altLang="en-US"/>
              <a:pPr/>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3" name="Slide Number Placeholder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C4C75363-680E-4F7E-A30E-DD0D706D300A}" type="slidenum">
              <a:rPr lang="en-US" altLang="en-US"/>
              <a:pPr/>
              <a:t>‹#›</a:t>
            </a:fld>
            <a:endParaRPr lang="en-US" altLang="en-US"/>
          </a:p>
        </p:txBody>
      </p:sp>
    </p:spTree>
    <p:extLst>
      <p:ext uri="{BB962C8B-B14F-4D97-AF65-F5344CB8AC3E}">
        <p14:creationId xmlns="" xmlns:p14="http://schemas.microsoft.com/office/powerpoint/2010/main" val="3542654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336699"/>
        </a:solidFill>
        <a:effectLst/>
      </p:bgPr>
    </p:bg>
    <p:spTree>
      <p:nvGrpSpPr>
        <p:cNvPr id="1" name=""/>
        <p:cNvGrpSpPr/>
        <p:nvPr/>
      </p:nvGrpSpPr>
      <p:grpSpPr>
        <a:xfrm>
          <a:off x="0" y="0"/>
          <a:ext cx="0" cy="0"/>
          <a:chOff x="0" y="0"/>
          <a:chExt cx="0" cy="0"/>
        </a:xfrm>
      </p:grpSpPr>
      <p:grpSp>
        <p:nvGrpSpPr>
          <p:cNvPr id="1026" name="Group 15"/>
          <p:cNvGrpSpPr>
            <a:grpSpLocks/>
          </p:cNvGrpSpPr>
          <p:nvPr/>
        </p:nvGrpSpPr>
        <p:grpSpPr bwMode="auto">
          <a:xfrm>
            <a:off x="23707725" y="9223375"/>
            <a:ext cx="6643688" cy="1323975"/>
            <a:chOff x="14934" y="5810"/>
            <a:chExt cx="4185" cy="834"/>
          </a:xfrm>
        </p:grpSpPr>
        <p:sp>
          <p:nvSpPr>
            <p:cNvPr id="1030" name="Rectangle 16"/>
            <p:cNvSpPr>
              <a:spLocks noChangeArrowheads="1"/>
            </p:cNvSpPr>
            <p:nvPr/>
          </p:nvSpPr>
          <p:spPr bwMode="auto">
            <a:xfrm>
              <a:off x="14934" y="5810"/>
              <a:ext cx="1397" cy="258"/>
            </a:xfrm>
            <a:prstGeom prst="rect">
              <a:avLst/>
            </a:prstGeom>
            <a:solidFill>
              <a:srgbClr val="6CCFF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nchor="ctr" anchorCtr="1"/>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b="1" smtClean="0">
                  <a:solidFill>
                    <a:srgbClr val="000000"/>
                  </a:solidFill>
                </a:rPr>
                <a:t>Text</a:t>
              </a:r>
              <a:endParaRPr lang="en-US" smtClean="0"/>
            </a:p>
          </p:txBody>
        </p:sp>
        <p:sp>
          <p:nvSpPr>
            <p:cNvPr id="1031" name="Rectangle 17"/>
            <p:cNvSpPr>
              <a:spLocks noChangeArrowheads="1"/>
            </p:cNvSpPr>
            <p:nvPr/>
          </p:nvSpPr>
          <p:spPr bwMode="auto">
            <a:xfrm>
              <a:off x="16331" y="5810"/>
              <a:ext cx="1391" cy="258"/>
            </a:xfrm>
            <a:prstGeom prst="rect">
              <a:avLst/>
            </a:prstGeom>
            <a:solidFill>
              <a:srgbClr val="6CCFF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nchor="ctr" anchorCtr="1"/>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b="1" smtClean="0">
                  <a:solidFill>
                    <a:srgbClr val="000000"/>
                  </a:solidFill>
                </a:rPr>
                <a:t>Text</a:t>
              </a:r>
              <a:endParaRPr lang="en-US" smtClean="0"/>
            </a:p>
          </p:txBody>
        </p:sp>
        <p:sp>
          <p:nvSpPr>
            <p:cNvPr id="1032" name="Rectangle 18"/>
            <p:cNvSpPr>
              <a:spLocks noChangeArrowheads="1"/>
            </p:cNvSpPr>
            <p:nvPr/>
          </p:nvSpPr>
          <p:spPr bwMode="auto">
            <a:xfrm>
              <a:off x="17722" y="5810"/>
              <a:ext cx="1397" cy="258"/>
            </a:xfrm>
            <a:prstGeom prst="rect">
              <a:avLst/>
            </a:prstGeom>
            <a:solidFill>
              <a:srgbClr val="6CCFF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nchor="ctr" anchorCtr="1"/>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b="1" smtClean="0">
                  <a:solidFill>
                    <a:srgbClr val="000000"/>
                  </a:solidFill>
                </a:rPr>
                <a:t>Text</a:t>
              </a:r>
              <a:endParaRPr lang="en-US" smtClean="0"/>
            </a:p>
          </p:txBody>
        </p:sp>
        <p:sp>
          <p:nvSpPr>
            <p:cNvPr id="1033" name="Rectangle 19"/>
            <p:cNvSpPr>
              <a:spLocks noChangeArrowheads="1"/>
            </p:cNvSpPr>
            <p:nvPr/>
          </p:nvSpPr>
          <p:spPr bwMode="auto">
            <a:xfrm>
              <a:off x="14934" y="6068"/>
              <a:ext cx="1397"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34" name="Rectangle 20"/>
            <p:cNvSpPr>
              <a:spLocks noChangeArrowheads="1"/>
            </p:cNvSpPr>
            <p:nvPr/>
          </p:nvSpPr>
          <p:spPr bwMode="auto">
            <a:xfrm>
              <a:off x="16331" y="6068"/>
              <a:ext cx="1391"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35" name="Rectangle 21"/>
            <p:cNvSpPr>
              <a:spLocks noChangeArrowheads="1"/>
            </p:cNvSpPr>
            <p:nvPr/>
          </p:nvSpPr>
          <p:spPr bwMode="auto">
            <a:xfrm>
              <a:off x="17722" y="6068"/>
              <a:ext cx="1397"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36" name="Rectangle 22"/>
            <p:cNvSpPr>
              <a:spLocks noChangeArrowheads="1"/>
            </p:cNvSpPr>
            <p:nvPr/>
          </p:nvSpPr>
          <p:spPr bwMode="auto">
            <a:xfrm>
              <a:off x="14934" y="6260"/>
              <a:ext cx="1397"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37" name="Rectangle 23"/>
            <p:cNvSpPr>
              <a:spLocks noChangeArrowheads="1"/>
            </p:cNvSpPr>
            <p:nvPr/>
          </p:nvSpPr>
          <p:spPr bwMode="auto">
            <a:xfrm>
              <a:off x="16331" y="6260"/>
              <a:ext cx="1391"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38" name="Rectangle 24"/>
            <p:cNvSpPr>
              <a:spLocks noChangeArrowheads="1"/>
            </p:cNvSpPr>
            <p:nvPr/>
          </p:nvSpPr>
          <p:spPr bwMode="auto">
            <a:xfrm>
              <a:off x="17722" y="6260"/>
              <a:ext cx="1397"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39" name="Rectangle 25"/>
            <p:cNvSpPr>
              <a:spLocks noChangeArrowheads="1"/>
            </p:cNvSpPr>
            <p:nvPr/>
          </p:nvSpPr>
          <p:spPr bwMode="auto">
            <a:xfrm>
              <a:off x="14934" y="6452"/>
              <a:ext cx="1397"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40" name="Rectangle 26"/>
            <p:cNvSpPr>
              <a:spLocks noChangeArrowheads="1"/>
            </p:cNvSpPr>
            <p:nvPr/>
          </p:nvSpPr>
          <p:spPr bwMode="auto">
            <a:xfrm>
              <a:off x="16331" y="6452"/>
              <a:ext cx="1391"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41" name="Rectangle 27"/>
            <p:cNvSpPr>
              <a:spLocks noChangeArrowheads="1"/>
            </p:cNvSpPr>
            <p:nvPr/>
          </p:nvSpPr>
          <p:spPr bwMode="auto">
            <a:xfrm>
              <a:off x="17722" y="6452"/>
              <a:ext cx="1397" cy="192"/>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lstStyle>
              <a:lvl1pPr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ts val="350"/>
                </a:spcBef>
                <a:buSzPct val="100000"/>
                <a:buFont typeface="Times New Roman" panose="02020603050405020304" pitchFamily="18" charset="0"/>
                <a:buNone/>
                <a:defRPr/>
              </a:pPr>
              <a:r>
                <a:rPr lang="en-US" altLang="en-US" sz="1400" smtClean="0">
                  <a:solidFill>
                    <a:srgbClr val="000000"/>
                  </a:solidFill>
                </a:rPr>
                <a:t>Text</a:t>
              </a:r>
              <a:endParaRPr lang="en-US" smtClean="0"/>
            </a:p>
          </p:txBody>
        </p:sp>
        <p:sp>
          <p:nvSpPr>
            <p:cNvPr id="1042" name="Line 28"/>
            <p:cNvSpPr>
              <a:spLocks noChangeShapeType="1"/>
            </p:cNvSpPr>
            <p:nvPr/>
          </p:nvSpPr>
          <p:spPr bwMode="auto">
            <a:xfrm>
              <a:off x="16331" y="5810"/>
              <a:ext cx="1" cy="834"/>
            </a:xfrm>
            <a:prstGeom prst="line">
              <a:avLst/>
            </a:prstGeom>
            <a:noFill/>
            <a:ln w="12600">
              <a:solidFill>
                <a:srgbClr val="808080"/>
              </a:solidFill>
              <a:miter lim="800000"/>
              <a:headEnd/>
              <a:tailEnd/>
            </a:ln>
          </p:spPr>
          <p:txBody>
            <a:bodyPr/>
            <a:lstStyle/>
            <a:p>
              <a:endParaRPr lang="en-IN"/>
            </a:p>
          </p:txBody>
        </p:sp>
        <p:sp>
          <p:nvSpPr>
            <p:cNvPr id="1043" name="Line 29"/>
            <p:cNvSpPr>
              <a:spLocks noChangeShapeType="1"/>
            </p:cNvSpPr>
            <p:nvPr/>
          </p:nvSpPr>
          <p:spPr bwMode="auto">
            <a:xfrm>
              <a:off x="17722" y="5810"/>
              <a:ext cx="1" cy="834"/>
            </a:xfrm>
            <a:prstGeom prst="line">
              <a:avLst/>
            </a:prstGeom>
            <a:noFill/>
            <a:ln w="12600">
              <a:solidFill>
                <a:srgbClr val="808080"/>
              </a:solidFill>
              <a:miter lim="800000"/>
              <a:headEnd/>
              <a:tailEnd/>
            </a:ln>
          </p:spPr>
          <p:txBody>
            <a:bodyPr/>
            <a:lstStyle/>
            <a:p>
              <a:endParaRPr lang="en-IN"/>
            </a:p>
          </p:txBody>
        </p:sp>
        <p:sp>
          <p:nvSpPr>
            <p:cNvPr id="1044" name="Line 30"/>
            <p:cNvSpPr>
              <a:spLocks noChangeShapeType="1"/>
            </p:cNvSpPr>
            <p:nvPr/>
          </p:nvSpPr>
          <p:spPr bwMode="auto">
            <a:xfrm>
              <a:off x="14934" y="6068"/>
              <a:ext cx="4185" cy="1"/>
            </a:xfrm>
            <a:prstGeom prst="line">
              <a:avLst/>
            </a:prstGeom>
            <a:noFill/>
            <a:ln w="12600">
              <a:solidFill>
                <a:srgbClr val="808080"/>
              </a:solidFill>
              <a:miter lim="800000"/>
              <a:headEnd/>
              <a:tailEnd/>
            </a:ln>
          </p:spPr>
          <p:txBody>
            <a:bodyPr/>
            <a:lstStyle/>
            <a:p>
              <a:endParaRPr lang="en-IN"/>
            </a:p>
          </p:txBody>
        </p:sp>
        <p:sp>
          <p:nvSpPr>
            <p:cNvPr id="1045" name="Line 31"/>
            <p:cNvSpPr>
              <a:spLocks noChangeShapeType="1"/>
            </p:cNvSpPr>
            <p:nvPr/>
          </p:nvSpPr>
          <p:spPr bwMode="auto">
            <a:xfrm>
              <a:off x="14934" y="6260"/>
              <a:ext cx="4185" cy="1"/>
            </a:xfrm>
            <a:prstGeom prst="line">
              <a:avLst/>
            </a:prstGeom>
            <a:noFill/>
            <a:ln w="12600">
              <a:solidFill>
                <a:srgbClr val="808080"/>
              </a:solidFill>
              <a:miter lim="800000"/>
              <a:headEnd/>
              <a:tailEnd/>
            </a:ln>
          </p:spPr>
          <p:txBody>
            <a:bodyPr/>
            <a:lstStyle/>
            <a:p>
              <a:endParaRPr lang="en-IN"/>
            </a:p>
          </p:txBody>
        </p:sp>
        <p:sp>
          <p:nvSpPr>
            <p:cNvPr id="1046" name="Line 32"/>
            <p:cNvSpPr>
              <a:spLocks noChangeShapeType="1"/>
            </p:cNvSpPr>
            <p:nvPr/>
          </p:nvSpPr>
          <p:spPr bwMode="auto">
            <a:xfrm>
              <a:off x="14934" y="6452"/>
              <a:ext cx="4185" cy="1"/>
            </a:xfrm>
            <a:prstGeom prst="line">
              <a:avLst/>
            </a:prstGeom>
            <a:noFill/>
            <a:ln w="12600">
              <a:solidFill>
                <a:srgbClr val="808080"/>
              </a:solidFill>
              <a:miter lim="800000"/>
              <a:headEnd/>
              <a:tailEnd/>
            </a:ln>
          </p:spPr>
          <p:txBody>
            <a:bodyPr/>
            <a:lstStyle/>
            <a:p>
              <a:endParaRPr lang="en-IN"/>
            </a:p>
          </p:txBody>
        </p:sp>
        <p:sp>
          <p:nvSpPr>
            <p:cNvPr id="1047" name="Line 33"/>
            <p:cNvSpPr>
              <a:spLocks noChangeShapeType="1"/>
            </p:cNvSpPr>
            <p:nvPr/>
          </p:nvSpPr>
          <p:spPr bwMode="auto">
            <a:xfrm>
              <a:off x="14934" y="5810"/>
              <a:ext cx="1" cy="834"/>
            </a:xfrm>
            <a:prstGeom prst="line">
              <a:avLst/>
            </a:prstGeom>
            <a:noFill/>
            <a:ln w="12600">
              <a:solidFill>
                <a:srgbClr val="808080"/>
              </a:solidFill>
              <a:miter lim="800000"/>
              <a:headEnd/>
              <a:tailEnd/>
            </a:ln>
          </p:spPr>
          <p:txBody>
            <a:bodyPr/>
            <a:lstStyle/>
            <a:p>
              <a:endParaRPr lang="en-IN"/>
            </a:p>
          </p:txBody>
        </p:sp>
        <p:sp>
          <p:nvSpPr>
            <p:cNvPr id="1048" name="Line 34"/>
            <p:cNvSpPr>
              <a:spLocks noChangeShapeType="1"/>
            </p:cNvSpPr>
            <p:nvPr/>
          </p:nvSpPr>
          <p:spPr bwMode="auto">
            <a:xfrm>
              <a:off x="19119" y="5810"/>
              <a:ext cx="1" cy="834"/>
            </a:xfrm>
            <a:prstGeom prst="line">
              <a:avLst/>
            </a:prstGeom>
            <a:noFill/>
            <a:ln w="12600">
              <a:solidFill>
                <a:srgbClr val="808080"/>
              </a:solidFill>
              <a:miter lim="800000"/>
              <a:headEnd/>
              <a:tailEnd/>
            </a:ln>
          </p:spPr>
          <p:txBody>
            <a:bodyPr/>
            <a:lstStyle/>
            <a:p>
              <a:endParaRPr lang="en-IN"/>
            </a:p>
          </p:txBody>
        </p:sp>
        <p:sp>
          <p:nvSpPr>
            <p:cNvPr id="1049" name="Line 35"/>
            <p:cNvSpPr>
              <a:spLocks noChangeShapeType="1"/>
            </p:cNvSpPr>
            <p:nvPr/>
          </p:nvSpPr>
          <p:spPr bwMode="auto">
            <a:xfrm>
              <a:off x="14934" y="5810"/>
              <a:ext cx="4185" cy="1"/>
            </a:xfrm>
            <a:prstGeom prst="line">
              <a:avLst/>
            </a:prstGeom>
            <a:noFill/>
            <a:ln w="12600">
              <a:solidFill>
                <a:srgbClr val="808080"/>
              </a:solidFill>
              <a:miter lim="800000"/>
              <a:headEnd/>
              <a:tailEnd/>
            </a:ln>
          </p:spPr>
          <p:txBody>
            <a:bodyPr/>
            <a:lstStyle/>
            <a:p>
              <a:endParaRPr lang="en-IN"/>
            </a:p>
          </p:txBody>
        </p:sp>
        <p:sp>
          <p:nvSpPr>
            <p:cNvPr id="1050" name="Line 36"/>
            <p:cNvSpPr>
              <a:spLocks noChangeShapeType="1"/>
            </p:cNvSpPr>
            <p:nvPr/>
          </p:nvSpPr>
          <p:spPr bwMode="auto">
            <a:xfrm>
              <a:off x="14934" y="6644"/>
              <a:ext cx="4185" cy="1"/>
            </a:xfrm>
            <a:prstGeom prst="line">
              <a:avLst/>
            </a:prstGeom>
            <a:noFill/>
            <a:ln w="12600">
              <a:solidFill>
                <a:srgbClr val="808080"/>
              </a:solidFill>
              <a:miter lim="800000"/>
              <a:headEnd/>
              <a:tailEnd/>
            </a:ln>
          </p:spPr>
          <p:txBody>
            <a:bodyPr/>
            <a:lstStyle/>
            <a:p>
              <a:endParaRPr lang="en-IN"/>
            </a:p>
          </p:txBody>
        </p:sp>
      </p:grpSp>
      <p:sp>
        <p:nvSpPr>
          <p:cNvPr id="1027" name="Rectangle 38"/>
          <p:cNvSpPr>
            <a:spLocks noChangeArrowheads="1"/>
          </p:cNvSpPr>
          <p:nvPr/>
        </p:nvSpPr>
        <p:spPr bwMode="auto">
          <a:xfrm>
            <a:off x="23747413" y="9009063"/>
            <a:ext cx="3616325" cy="201612"/>
          </a:xfrm>
          <a:prstGeom prst="rect">
            <a:avLst/>
          </a:prstGeom>
          <a:solidFill>
            <a:srgbClr val="FBB034"/>
          </a:solidFill>
          <a:ln w="12600">
            <a:solidFill>
              <a:srgbClr val="969696"/>
            </a:solidFill>
            <a:miter lim="800000"/>
            <a:headEnd/>
            <a:tailEnd/>
          </a:ln>
        </p:spPr>
        <p:txBody>
          <a:bodyPr wrap="none" anchor="ctr"/>
          <a:lstStyle>
            <a:lvl1pPr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buSzPct val="100000"/>
              <a:buFont typeface="Times New Roman" panose="02020603050405020304" pitchFamily="18" charset="0"/>
              <a:buNone/>
              <a:defRPr/>
            </a:pPr>
            <a:endParaRPr lang="en-US" sz="1600" smtClean="0">
              <a:solidFill>
                <a:srgbClr val="FFFFFF"/>
              </a:solidFill>
              <a:cs typeface="Lucida Sans Unicode" panose="020B0602030504020204" pitchFamily="34" charset="0"/>
            </a:endParaRPr>
          </a:p>
        </p:txBody>
      </p:sp>
      <p:sp>
        <p:nvSpPr>
          <p:cNvPr id="1028" name="Rectangle 39"/>
          <p:cNvSpPr>
            <a:spLocks noChangeArrowheads="1"/>
          </p:cNvSpPr>
          <p:nvPr/>
        </p:nvSpPr>
        <p:spPr bwMode="auto">
          <a:xfrm>
            <a:off x="-23747413" y="-8994775"/>
            <a:ext cx="3616325" cy="201612"/>
          </a:xfrm>
          <a:prstGeom prst="rect">
            <a:avLst/>
          </a:prstGeom>
          <a:solidFill>
            <a:srgbClr val="FBB034"/>
          </a:solidFill>
          <a:ln w="12600">
            <a:solidFill>
              <a:srgbClr val="969696"/>
            </a:solidFill>
            <a:miter lim="800000"/>
            <a:headEnd/>
            <a:tailEnd/>
          </a:ln>
        </p:spPr>
        <p:txBody>
          <a:bodyPr wrap="none" anchor="ctr"/>
          <a:lstStyle>
            <a:lvl1pPr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457200">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buSzPct val="100000"/>
              <a:buFont typeface="Times New Roman" panose="02020603050405020304" pitchFamily="18" charset="0"/>
              <a:buNone/>
              <a:defRPr/>
            </a:pPr>
            <a:endParaRPr lang="en-US" sz="1600" smtClean="0">
              <a:solidFill>
                <a:srgbClr val="FFFFFF"/>
              </a:solidFill>
              <a:cs typeface="Lucida Sans Unicode" panose="020B0602030504020204" pitchFamily="34" charset="0"/>
            </a:endParaRPr>
          </a:p>
        </p:txBody>
      </p:sp>
      <p:sp>
        <p:nvSpPr>
          <p:cNvPr id="1029" name="Rectangle 42"/>
          <p:cNvSpPr>
            <a:spLocks noGrp="1" noChangeArrowheads="1"/>
          </p:cNvSpPr>
          <p:nvPr>
            <p:ph type="title" idx="4294967295"/>
          </p:nvPr>
        </p:nvSpPr>
        <p:spPr bwMode="auto">
          <a:xfrm>
            <a:off x="161925" y="53975"/>
            <a:ext cx="8748713" cy="477838"/>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p>
            <a:pPr lvl="0"/>
            <a:r>
              <a:rPr lang="en-GB" altLang="en-US" smtClean="0"/>
              <a:t>Click to edit the title text format</a:t>
            </a:r>
          </a:p>
        </p:txBody>
      </p:sp>
    </p:spTree>
  </p:cSld>
  <p:clrMap bg1="lt1" tx1="dk1" bg2="lt2" tx2="dk2" accent1="accent1" accent2="accent2" accent3="accent3" accent4="accent4" accent5="accent5" accent6="accent6" hlink="hlink" folHlink="folHlink"/>
  <p:sldLayoutIdLst>
    <p:sldLayoutId id="2147486533" r:id="rId1"/>
    <p:sldLayoutId id="2147486534" r:id="rId2"/>
    <p:sldLayoutId id="2147486535" r:id="rId3"/>
    <p:sldLayoutId id="2147486536" r:id="rId4"/>
    <p:sldLayoutId id="2147486537" r:id="rId5"/>
    <p:sldLayoutId id="2147486539" r:id="rId6"/>
    <p:sldLayoutId id="2147486540" r:id="rId7"/>
    <p:sldLayoutId id="2147486541" r:id="rId8"/>
    <p:sldLayoutId id="2147486542" r:id="rId9"/>
    <p:sldLayoutId id="2147486543" r:id="rId10"/>
    <p:sldLayoutId id="2147486544" r:id="rId11"/>
    <p:sldLayoutId id="2147486545" r:id="rId12"/>
    <p:sldLayoutId id="2147486546" r:id="rId13"/>
  </p:sldLayoutIdLst>
  <p:hf hdr="0" ftr="0" dt="0"/>
  <p:txStyles>
    <p:titleStyle>
      <a:lvl1pPr algn="l" defTabSz="457200" rtl="0" eaLnBrk="0" fontAlgn="base" hangingPunct="0">
        <a:lnSpc>
          <a:spcPct val="115000"/>
        </a:lnSpc>
        <a:spcBef>
          <a:spcPct val="0"/>
        </a:spcBef>
        <a:spcAft>
          <a:spcPct val="0"/>
        </a:spcAft>
        <a:buSzPct val="100000"/>
        <a:buFont typeface="Times New Roman"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p:titleStyle>
    <p:bodyStyle>
      <a:lvl1pPr marL="342900" indent="-342900" algn="l" defTabSz="457200" rtl="0" eaLnBrk="0" fontAlgn="base" hangingPunct="0">
        <a:spcBef>
          <a:spcPts val="400"/>
        </a:spcBef>
        <a:spcAft>
          <a:spcPct val="0"/>
        </a:spcAft>
        <a:buSzPct val="100000"/>
        <a:buFont typeface="Times New Roman" pitchFamily="18" charset="0"/>
        <a:buChar char="•"/>
        <a:defRPr sz="1600">
          <a:solidFill>
            <a:srgbClr val="000000"/>
          </a:solidFill>
          <a:latin typeface="+mn-lt"/>
          <a:ea typeface="Lucida Sans Unicode" pitchFamily="34" charset="0"/>
          <a:cs typeface="+mn-cs"/>
        </a:defRPr>
      </a:lvl1pPr>
      <a:lvl2pPr marL="742950" indent="-285750" algn="l" defTabSz="457200" rtl="0" eaLnBrk="0" fontAlgn="base" hangingPunct="0">
        <a:spcBef>
          <a:spcPts val="400"/>
        </a:spcBef>
        <a:spcAft>
          <a:spcPct val="0"/>
        </a:spcAft>
        <a:buSzPct val="100000"/>
        <a:buFont typeface="Times New Roman" pitchFamily="18" charset="0"/>
        <a:buChar char="–"/>
        <a:defRPr sz="1600">
          <a:solidFill>
            <a:srgbClr val="000000"/>
          </a:solidFill>
          <a:latin typeface="+mn-lt"/>
          <a:ea typeface="Lucida Sans Unicode" pitchFamily="34" charset="0"/>
          <a:cs typeface="+mn-cs"/>
        </a:defRPr>
      </a:lvl2pPr>
      <a:lvl3pPr marL="1143000" indent="-228600" algn="l" defTabSz="457200" rtl="0" eaLnBrk="0" fontAlgn="base" hangingPunct="0">
        <a:spcBef>
          <a:spcPts val="350"/>
        </a:spcBef>
        <a:spcAft>
          <a:spcPct val="0"/>
        </a:spcAft>
        <a:buSzPct val="100000"/>
        <a:buFont typeface="Times New Roman" pitchFamily="18" charset="0"/>
        <a:buChar char="•"/>
        <a:defRPr sz="1400">
          <a:solidFill>
            <a:srgbClr val="000000"/>
          </a:solidFill>
          <a:latin typeface="+mn-lt"/>
          <a:ea typeface="Lucida Sans Unicode" pitchFamily="34" charset="0"/>
          <a:cs typeface="+mn-cs"/>
        </a:defRPr>
      </a:lvl3pPr>
      <a:lvl4pPr marL="1600200" indent="-228600" algn="l" defTabSz="457200" rtl="0" eaLnBrk="0" fontAlgn="base" hangingPunct="0">
        <a:spcBef>
          <a:spcPts val="300"/>
        </a:spcBef>
        <a:spcAft>
          <a:spcPct val="0"/>
        </a:spcAft>
        <a:buSzPct val="100000"/>
        <a:buFont typeface="Times New Roman" pitchFamily="18" charset="0"/>
        <a:buChar char="–"/>
        <a:defRPr sz="1200">
          <a:solidFill>
            <a:srgbClr val="000000"/>
          </a:solidFill>
          <a:latin typeface="+mn-lt"/>
          <a:ea typeface="Lucida Sans Unicode" pitchFamily="34" charset="0"/>
          <a:cs typeface="+mn-cs"/>
        </a:defRPr>
      </a:lvl4pPr>
      <a:lvl5pPr marL="2057400" indent="-228600" algn="l" defTabSz="457200" rtl="0" eaLnBrk="0" fontAlgn="base" hangingPunct="0">
        <a:spcBef>
          <a:spcPts val="300"/>
        </a:spcBef>
        <a:spcAft>
          <a:spcPct val="0"/>
        </a:spcAft>
        <a:buSzPct val="100000"/>
        <a:buFont typeface="Times New Roman" pitchFamily="18" charset="0"/>
        <a:buChar char="»"/>
        <a:defRPr sz="1200">
          <a:solidFill>
            <a:srgbClr val="000000"/>
          </a:solidFill>
          <a:latin typeface="+mn-lt"/>
          <a:ea typeface="Lucida Sans Unicode" pitchFamily="34" charset="0"/>
          <a:cs typeface="+mn-cs"/>
        </a:defRPr>
      </a:lvl5pPr>
      <a:lvl6pPr marL="2514600" indent="-228600" algn="l" defTabSz="457200" rtl="0" eaLnBrk="0" fontAlgn="base" hangingPunct="0">
        <a:spcBef>
          <a:spcPts val="300"/>
        </a:spcBef>
        <a:spcAft>
          <a:spcPct val="0"/>
        </a:spcAft>
        <a:buClr>
          <a:srgbClr val="000000"/>
        </a:buClr>
        <a:buSzPct val="100000"/>
        <a:buFont typeface="Times New Roman" pitchFamily="18" charset="0"/>
        <a:defRPr sz="1200">
          <a:solidFill>
            <a:srgbClr val="000000"/>
          </a:solidFill>
          <a:latin typeface="+mn-lt"/>
          <a:cs typeface="+mn-cs"/>
        </a:defRPr>
      </a:lvl6pPr>
      <a:lvl7pPr marL="2971800" indent="-228600" algn="l" defTabSz="457200" rtl="0" eaLnBrk="0" fontAlgn="base" hangingPunct="0">
        <a:spcBef>
          <a:spcPts val="300"/>
        </a:spcBef>
        <a:spcAft>
          <a:spcPct val="0"/>
        </a:spcAft>
        <a:buClr>
          <a:srgbClr val="000000"/>
        </a:buClr>
        <a:buSzPct val="100000"/>
        <a:buFont typeface="Times New Roman" pitchFamily="18" charset="0"/>
        <a:defRPr sz="1200">
          <a:solidFill>
            <a:srgbClr val="000000"/>
          </a:solidFill>
          <a:latin typeface="+mn-lt"/>
          <a:cs typeface="+mn-cs"/>
        </a:defRPr>
      </a:lvl7pPr>
      <a:lvl8pPr marL="3429000" indent="-228600" algn="l" defTabSz="457200" rtl="0" eaLnBrk="0" fontAlgn="base" hangingPunct="0">
        <a:spcBef>
          <a:spcPts val="300"/>
        </a:spcBef>
        <a:spcAft>
          <a:spcPct val="0"/>
        </a:spcAft>
        <a:buClr>
          <a:srgbClr val="000000"/>
        </a:buClr>
        <a:buSzPct val="100000"/>
        <a:buFont typeface="Times New Roman" pitchFamily="18" charset="0"/>
        <a:defRPr sz="1200">
          <a:solidFill>
            <a:srgbClr val="000000"/>
          </a:solidFill>
          <a:latin typeface="+mn-lt"/>
          <a:cs typeface="+mn-cs"/>
        </a:defRPr>
      </a:lvl8pPr>
      <a:lvl9pPr marL="3886200" indent="-228600" algn="l" defTabSz="457200" rtl="0" eaLnBrk="0" fontAlgn="base" hangingPunct="0">
        <a:spcBef>
          <a:spcPts val="300"/>
        </a:spcBef>
        <a:spcAft>
          <a:spcPct val="0"/>
        </a:spcAft>
        <a:buClr>
          <a:srgbClr val="000000"/>
        </a:buClr>
        <a:buSzPct val="100000"/>
        <a:buFont typeface="Times New Roman" pitchFamily="18" charset="0"/>
        <a:defRPr sz="12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pSp>
        <p:nvGrpSpPr>
          <p:cNvPr id="2050" name="grid" hidden="1"/>
          <p:cNvGrpSpPr>
            <a:grpSpLocks/>
          </p:cNvGrpSpPr>
          <p:nvPr/>
        </p:nvGrpSpPr>
        <p:grpSpPr bwMode="auto">
          <a:xfrm>
            <a:off x="482600" y="604838"/>
            <a:ext cx="8178800" cy="5922962"/>
            <a:chOff x="530352" y="685800"/>
            <a:chExt cx="8997696" cy="6711696"/>
          </a:xfrm>
        </p:grpSpPr>
        <p:sp>
          <p:nvSpPr>
            <p:cNvPr id="2055" name="Footer block"/>
            <p:cNvSpPr>
              <a:spLocks noChangeArrowheads="1"/>
            </p:cNvSpPr>
            <p:nvPr/>
          </p:nvSpPr>
          <p:spPr bwMode="auto">
            <a:xfrm>
              <a:off x="530352" y="6784072"/>
              <a:ext cx="8988964" cy="613424"/>
            </a:xfrm>
            <a:prstGeom prst="rect">
              <a:avLst/>
            </a:prstGeom>
            <a:solidFill>
              <a:srgbClr val="CCFFFF">
                <a:alpha val="25098"/>
              </a:srgbClr>
            </a:solidFill>
            <a:ln w="6350" cap="rnd">
              <a:solidFill>
                <a:srgbClr val="CCFFFF"/>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56" name="Title block"/>
            <p:cNvSpPr>
              <a:spLocks noChangeArrowheads="1"/>
            </p:cNvSpPr>
            <p:nvPr/>
          </p:nvSpPr>
          <p:spPr bwMode="auto">
            <a:xfrm>
              <a:off x="530352" y="1142721"/>
              <a:ext cx="8988964" cy="913841"/>
            </a:xfrm>
            <a:prstGeom prst="rect">
              <a:avLst/>
            </a:prstGeom>
            <a:solidFill>
              <a:srgbClr val="FCC3D7">
                <a:alpha val="25098"/>
              </a:srgbClr>
            </a:solidFill>
            <a:ln w="6350" cap="rnd">
              <a:solidFill>
                <a:srgbClr val="FCC3D7"/>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57" name="Header block"/>
            <p:cNvSpPr>
              <a:spLocks noChangeArrowheads="1"/>
            </p:cNvSpPr>
            <p:nvPr/>
          </p:nvSpPr>
          <p:spPr bwMode="auto">
            <a:xfrm>
              <a:off x="530352" y="685800"/>
              <a:ext cx="8988964" cy="302215"/>
            </a:xfrm>
            <a:prstGeom prst="rect">
              <a:avLst/>
            </a:prstGeom>
            <a:solidFill>
              <a:srgbClr val="CCFFFF">
                <a:alpha val="25098"/>
              </a:srgbClr>
            </a:solidFill>
            <a:ln w="6350" cap="rnd">
              <a:solidFill>
                <a:srgbClr val="CCFFFF"/>
              </a:solidFill>
              <a:prstDash val="sysDot"/>
              <a:miter lim="800000"/>
              <a:headEnd/>
              <a:tailEnd/>
            </a:ln>
          </p:spPr>
          <p:txBody>
            <a:bodyPr wrap="none" lIns="63306" tIns="0" rIns="64600" bIns="0" anchor="ctr"/>
            <a:lstStyle>
              <a:lvl1pPr defTabSz="717550">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717550">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717550">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717550">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717550">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7175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7175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7175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7175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buSzPct val="90000"/>
                <a:defRPr/>
              </a:pPr>
              <a:endParaRPr lang="en-GB" sz="1300" smtClean="0">
                <a:solidFill>
                  <a:srgbClr val="A32020"/>
                </a:solidFill>
              </a:endParaRPr>
            </a:p>
          </p:txBody>
        </p:sp>
        <p:grpSp>
          <p:nvGrpSpPr>
            <p:cNvPr id="2058" name="Group 600"/>
            <p:cNvGrpSpPr>
              <a:grpSpLocks/>
            </p:cNvGrpSpPr>
            <p:nvPr userDrawn="1"/>
          </p:nvGrpSpPr>
          <p:grpSpPr bwMode="auto">
            <a:xfrm>
              <a:off x="530352" y="6016752"/>
              <a:ext cx="8997696" cy="609600"/>
              <a:chOff x="530352" y="6016752"/>
              <a:chExt cx="8997696" cy="609600"/>
            </a:xfrm>
          </p:grpSpPr>
          <p:sp>
            <p:nvSpPr>
              <p:cNvPr id="2094" name="Content block 606"/>
              <p:cNvSpPr>
                <a:spLocks noChangeArrowheads="1"/>
              </p:cNvSpPr>
              <p:nvPr/>
            </p:nvSpPr>
            <p:spPr bwMode="auto">
              <a:xfrm>
                <a:off x="8157087" y="6015941"/>
                <a:ext cx="1370961"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5" name="Content block 605"/>
              <p:cNvSpPr>
                <a:spLocks noChangeArrowheads="1"/>
              </p:cNvSpPr>
              <p:nvPr/>
            </p:nvSpPr>
            <p:spPr bwMode="auto">
              <a:xfrm>
                <a:off x="6628946" y="6015941"/>
                <a:ext cx="1372708"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6" name="Content block 604"/>
              <p:cNvSpPr>
                <a:spLocks noChangeArrowheads="1"/>
              </p:cNvSpPr>
              <p:nvPr/>
            </p:nvSpPr>
            <p:spPr bwMode="auto">
              <a:xfrm>
                <a:off x="5102551" y="6015941"/>
                <a:ext cx="1370962"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7" name="Content block 603"/>
              <p:cNvSpPr>
                <a:spLocks noChangeArrowheads="1"/>
              </p:cNvSpPr>
              <p:nvPr/>
            </p:nvSpPr>
            <p:spPr bwMode="auto">
              <a:xfrm>
                <a:off x="3584889" y="6015941"/>
                <a:ext cx="1370961"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8" name="Content block 602"/>
              <p:cNvSpPr>
                <a:spLocks noChangeArrowheads="1"/>
              </p:cNvSpPr>
              <p:nvPr/>
            </p:nvSpPr>
            <p:spPr bwMode="auto">
              <a:xfrm>
                <a:off x="2056747" y="6015941"/>
                <a:ext cx="1372708"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9" name="Content block 601"/>
              <p:cNvSpPr>
                <a:spLocks noChangeArrowheads="1"/>
              </p:cNvSpPr>
              <p:nvPr/>
            </p:nvSpPr>
            <p:spPr bwMode="auto">
              <a:xfrm>
                <a:off x="530352" y="6015941"/>
                <a:ext cx="1370962"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grpSp>
        <p:grpSp>
          <p:nvGrpSpPr>
            <p:cNvPr id="2059" name="Group 500"/>
            <p:cNvGrpSpPr>
              <a:grpSpLocks/>
            </p:cNvGrpSpPr>
            <p:nvPr userDrawn="1"/>
          </p:nvGrpSpPr>
          <p:grpSpPr bwMode="auto">
            <a:xfrm>
              <a:off x="530352" y="5257800"/>
              <a:ext cx="8997696" cy="609600"/>
              <a:chOff x="530352" y="5257800"/>
              <a:chExt cx="8997696" cy="609600"/>
            </a:xfrm>
          </p:grpSpPr>
          <p:sp>
            <p:nvSpPr>
              <p:cNvPr id="2088" name="Content block 506"/>
              <p:cNvSpPr>
                <a:spLocks noChangeArrowheads="1"/>
              </p:cNvSpPr>
              <p:nvPr/>
            </p:nvSpPr>
            <p:spPr bwMode="auto">
              <a:xfrm>
                <a:off x="8157087" y="5258605"/>
                <a:ext cx="1370961" cy="6080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89" name="Content block 505"/>
              <p:cNvSpPr>
                <a:spLocks noChangeArrowheads="1"/>
              </p:cNvSpPr>
              <p:nvPr/>
            </p:nvSpPr>
            <p:spPr bwMode="auto">
              <a:xfrm>
                <a:off x="6628946" y="5258605"/>
                <a:ext cx="1372708" cy="6080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0" name="Content block 504"/>
              <p:cNvSpPr>
                <a:spLocks noChangeArrowheads="1"/>
              </p:cNvSpPr>
              <p:nvPr/>
            </p:nvSpPr>
            <p:spPr bwMode="auto">
              <a:xfrm>
                <a:off x="5102551" y="5258605"/>
                <a:ext cx="1370962" cy="6080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1" name="Content block 503"/>
              <p:cNvSpPr>
                <a:spLocks noChangeArrowheads="1"/>
              </p:cNvSpPr>
              <p:nvPr/>
            </p:nvSpPr>
            <p:spPr bwMode="auto">
              <a:xfrm>
                <a:off x="3584889" y="5258605"/>
                <a:ext cx="1370961" cy="6080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2" name="Content block 502"/>
              <p:cNvSpPr>
                <a:spLocks noChangeArrowheads="1"/>
              </p:cNvSpPr>
              <p:nvPr/>
            </p:nvSpPr>
            <p:spPr bwMode="auto">
              <a:xfrm>
                <a:off x="2056747" y="5258605"/>
                <a:ext cx="1372708" cy="6080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93" name="Content block 501"/>
              <p:cNvSpPr>
                <a:spLocks noChangeArrowheads="1"/>
              </p:cNvSpPr>
              <p:nvPr/>
            </p:nvSpPr>
            <p:spPr bwMode="auto">
              <a:xfrm>
                <a:off x="530352" y="5258605"/>
                <a:ext cx="1370962" cy="6080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grpSp>
        <p:grpSp>
          <p:nvGrpSpPr>
            <p:cNvPr id="2060" name="Group 400"/>
            <p:cNvGrpSpPr>
              <a:grpSpLocks/>
            </p:cNvGrpSpPr>
            <p:nvPr userDrawn="1"/>
          </p:nvGrpSpPr>
          <p:grpSpPr bwMode="auto">
            <a:xfrm>
              <a:off x="530352" y="4498848"/>
              <a:ext cx="8997696" cy="609600"/>
              <a:chOff x="530352" y="4498848"/>
              <a:chExt cx="8997696" cy="609600"/>
            </a:xfrm>
          </p:grpSpPr>
          <p:sp>
            <p:nvSpPr>
              <p:cNvPr id="2082" name="Content block 406"/>
              <p:cNvSpPr>
                <a:spLocks noChangeArrowheads="1"/>
              </p:cNvSpPr>
              <p:nvPr/>
            </p:nvSpPr>
            <p:spPr bwMode="auto">
              <a:xfrm>
                <a:off x="8157087" y="4499468"/>
                <a:ext cx="1370961" cy="609827"/>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83" name="Content block 405"/>
              <p:cNvSpPr>
                <a:spLocks noChangeArrowheads="1"/>
              </p:cNvSpPr>
              <p:nvPr/>
            </p:nvSpPr>
            <p:spPr bwMode="auto">
              <a:xfrm>
                <a:off x="6628946" y="4499468"/>
                <a:ext cx="1372708" cy="609827"/>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84" name="Content block 404"/>
              <p:cNvSpPr>
                <a:spLocks noChangeArrowheads="1"/>
              </p:cNvSpPr>
              <p:nvPr/>
            </p:nvSpPr>
            <p:spPr bwMode="auto">
              <a:xfrm>
                <a:off x="5102551" y="4499468"/>
                <a:ext cx="1370962" cy="609827"/>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85" name="Content block 403"/>
              <p:cNvSpPr>
                <a:spLocks noChangeArrowheads="1"/>
              </p:cNvSpPr>
              <p:nvPr/>
            </p:nvSpPr>
            <p:spPr bwMode="auto">
              <a:xfrm>
                <a:off x="3584889" y="4499468"/>
                <a:ext cx="1370961" cy="609827"/>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86" name="Content block 402"/>
              <p:cNvSpPr>
                <a:spLocks noChangeArrowheads="1"/>
              </p:cNvSpPr>
              <p:nvPr/>
            </p:nvSpPr>
            <p:spPr bwMode="auto">
              <a:xfrm>
                <a:off x="2056747" y="4499468"/>
                <a:ext cx="1372708" cy="609827"/>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87" name="Content block 401"/>
              <p:cNvSpPr>
                <a:spLocks noChangeArrowheads="1"/>
              </p:cNvSpPr>
              <p:nvPr/>
            </p:nvSpPr>
            <p:spPr bwMode="auto">
              <a:xfrm>
                <a:off x="530352" y="4499468"/>
                <a:ext cx="1370962" cy="609827"/>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grpSp>
        <p:grpSp>
          <p:nvGrpSpPr>
            <p:cNvPr id="2061" name="Group 300"/>
            <p:cNvGrpSpPr>
              <a:grpSpLocks/>
            </p:cNvGrpSpPr>
            <p:nvPr userDrawn="1"/>
          </p:nvGrpSpPr>
          <p:grpSpPr bwMode="auto">
            <a:xfrm>
              <a:off x="530352" y="3730752"/>
              <a:ext cx="8997696" cy="609600"/>
              <a:chOff x="530352" y="3730752"/>
              <a:chExt cx="8997696" cy="609600"/>
            </a:xfrm>
          </p:grpSpPr>
          <p:sp>
            <p:nvSpPr>
              <p:cNvPr id="2076" name="Content block 306"/>
              <p:cNvSpPr>
                <a:spLocks noChangeArrowheads="1"/>
              </p:cNvSpPr>
              <p:nvPr/>
            </p:nvSpPr>
            <p:spPr bwMode="auto">
              <a:xfrm>
                <a:off x="8157087" y="3731338"/>
                <a:ext cx="1370961"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77" name="Content block 305"/>
              <p:cNvSpPr>
                <a:spLocks noChangeArrowheads="1"/>
              </p:cNvSpPr>
              <p:nvPr/>
            </p:nvSpPr>
            <p:spPr bwMode="auto">
              <a:xfrm>
                <a:off x="6628946" y="3731338"/>
                <a:ext cx="1372708"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78" name="Content block 304"/>
              <p:cNvSpPr>
                <a:spLocks noChangeArrowheads="1"/>
              </p:cNvSpPr>
              <p:nvPr/>
            </p:nvSpPr>
            <p:spPr bwMode="auto">
              <a:xfrm>
                <a:off x="5102551" y="3731338"/>
                <a:ext cx="1370962"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79" name="Content block 303"/>
              <p:cNvSpPr>
                <a:spLocks noChangeArrowheads="1"/>
              </p:cNvSpPr>
              <p:nvPr/>
            </p:nvSpPr>
            <p:spPr bwMode="auto">
              <a:xfrm>
                <a:off x="3584889" y="3731338"/>
                <a:ext cx="1370961"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80" name="Content block 302"/>
              <p:cNvSpPr>
                <a:spLocks noChangeArrowheads="1"/>
              </p:cNvSpPr>
              <p:nvPr/>
            </p:nvSpPr>
            <p:spPr bwMode="auto">
              <a:xfrm>
                <a:off x="2056747" y="3731338"/>
                <a:ext cx="1372708"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81" name="Content block 301"/>
              <p:cNvSpPr>
                <a:spLocks noChangeArrowheads="1"/>
              </p:cNvSpPr>
              <p:nvPr/>
            </p:nvSpPr>
            <p:spPr bwMode="auto">
              <a:xfrm>
                <a:off x="530352" y="3731338"/>
                <a:ext cx="1370962"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grpSp>
        <p:grpSp>
          <p:nvGrpSpPr>
            <p:cNvPr id="2062" name="Group 200"/>
            <p:cNvGrpSpPr>
              <a:grpSpLocks/>
            </p:cNvGrpSpPr>
            <p:nvPr userDrawn="1"/>
          </p:nvGrpSpPr>
          <p:grpSpPr bwMode="auto">
            <a:xfrm>
              <a:off x="530352" y="2971800"/>
              <a:ext cx="8997696" cy="609600"/>
              <a:chOff x="530352" y="2971800"/>
              <a:chExt cx="8997696" cy="609600"/>
            </a:xfrm>
          </p:grpSpPr>
          <p:sp>
            <p:nvSpPr>
              <p:cNvPr id="2070" name="Content block 206"/>
              <p:cNvSpPr>
                <a:spLocks noChangeArrowheads="1"/>
              </p:cNvSpPr>
              <p:nvPr/>
            </p:nvSpPr>
            <p:spPr bwMode="auto">
              <a:xfrm>
                <a:off x="8157087" y="2972201"/>
                <a:ext cx="1370961"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71" name="Content block 205"/>
              <p:cNvSpPr>
                <a:spLocks noChangeArrowheads="1"/>
              </p:cNvSpPr>
              <p:nvPr/>
            </p:nvSpPr>
            <p:spPr bwMode="auto">
              <a:xfrm>
                <a:off x="6628946" y="2972201"/>
                <a:ext cx="1372708"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72" name="Content block 204"/>
              <p:cNvSpPr>
                <a:spLocks noChangeArrowheads="1"/>
              </p:cNvSpPr>
              <p:nvPr/>
            </p:nvSpPr>
            <p:spPr bwMode="auto">
              <a:xfrm>
                <a:off x="5102551" y="2972201"/>
                <a:ext cx="1370962"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73" name="Content block 203"/>
              <p:cNvSpPr>
                <a:spLocks noChangeArrowheads="1"/>
              </p:cNvSpPr>
              <p:nvPr/>
            </p:nvSpPr>
            <p:spPr bwMode="auto">
              <a:xfrm>
                <a:off x="3584889" y="2972201"/>
                <a:ext cx="1370961"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74" name="Content block 202"/>
              <p:cNvSpPr>
                <a:spLocks noChangeArrowheads="1"/>
              </p:cNvSpPr>
              <p:nvPr/>
            </p:nvSpPr>
            <p:spPr bwMode="auto">
              <a:xfrm>
                <a:off x="2056747" y="2972201"/>
                <a:ext cx="1372708"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75" name="Content block 201"/>
              <p:cNvSpPr>
                <a:spLocks noChangeArrowheads="1"/>
              </p:cNvSpPr>
              <p:nvPr/>
            </p:nvSpPr>
            <p:spPr bwMode="auto">
              <a:xfrm>
                <a:off x="530352" y="2972201"/>
                <a:ext cx="1370962"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grpSp>
        <p:grpSp>
          <p:nvGrpSpPr>
            <p:cNvPr id="2063" name="Group 100"/>
            <p:cNvGrpSpPr>
              <a:grpSpLocks/>
            </p:cNvGrpSpPr>
            <p:nvPr userDrawn="1"/>
          </p:nvGrpSpPr>
          <p:grpSpPr bwMode="auto">
            <a:xfrm>
              <a:off x="530352" y="2212848"/>
              <a:ext cx="8997696" cy="609600"/>
              <a:chOff x="530352" y="2212848"/>
              <a:chExt cx="8997696" cy="609600"/>
            </a:xfrm>
          </p:grpSpPr>
          <p:sp>
            <p:nvSpPr>
              <p:cNvPr id="2064" name="Content block 106"/>
              <p:cNvSpPr>
                <a:spLocks noChangeArrowheads="1"/>
              </p:cNvSpPr>
              <p:nvPr/>
            </p:nvSpPr>
            <p:spPr bwMode="auto">
              <a:xfrm>
                <a:off x="8157087" y="2213066"/>
                <a:ext cx="1370961"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65" name="Content block 105"/>
              <p:cNvSpPr>
                <a:spLocks noChangeArrowheads="1"/>
              </p:cNvSpPr>
              <p:nvPr/>
            </p:nvSpPr>
            <p:spPr bwMode="auto">
              <a:xfrm>
                <a:off x="6628946" y="2213066"/>
                <a:ext cx="1372708"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66" name="Content block 104"/>
              <p:cNvSpPr>
                <a:spLocks noChangeArrowheads="1"/>
              </p:cNvSpPr>
              <p:nvPr/>
            </p:nvSpPr>
            <p:spPr bwMode="auto">
              <a:xfrm>
                <a:off x="5102551" y="2213066"/>
                <a:ext cx="1370962"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67" name="Content block 103"/>
              <p:cNvSpPr>
                <a:spLocks noChangeArrowheads="1"/>
              </p:cNvSpPr>
              <p:nvPr/>
            </p:nvSpPr>
            <p:spPr bwMode="auto">
              <a:xfrm>
                <a:off x="3584889" y="2213066"/>
                <a:ext cx="1370961"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68" name="Content block 102"/>
              <p:cNvSpPr>
                <a:spLocks noChangeArrowheads="1"/>
              </p:cNvSpPr>
              <p:nvPr/>
            </p:nvSpPr>
            <p:spPr bwMode="auto">
              <a:xfrm>
                <a:off x="2056747" y="2213066"/>
                <a:ext cx="1372708"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sp>
            <p:nvSpPr>
              <p:cNvPr id="2069" name="Content block 101"/>
              <p:cNvSpPr>
                <a:spLocks noChangeArrowheads="1"/>
              </p:cNvSpPr>
              <p:nvPr/>
            </p:nvSpPr>
            <p:spPr bwMode="auto">
              <a:xfrm>
                <a:off x="530352" y="2213066"/>
                <a:ext cx="1370962" cy="609828"/>
              </a:xfrm>
              <a:prstGeom prst="rect">
                <a:avLst/>
              </a:prstGeom>
              <a:solidFill>
                <a:srgbClr val="E7EBE0">
                  <a:alpha val="50195"/>
                </a:srgbClr>
              </a:solidFill>
              <a:ln w="6350">
                <a:solidFill>
                  <a:srgbClr val="E7EBE0"/>
                </a:solidFill>
                <a:prstDash val="sysDot"/>
                <a:miter lim="800000"/>
                <a:headEnd/>
                <a:tailEnd/>
              </a:ln>
            </p:spPr>
            <p:txBody>
              <a:bodyPr wrap="none" lIns="63478" tIns="0" rIns="64777" bIns="0" anchor="ctr"/>
              <a:lstStyle>
                <a:lvl1pPr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1pPr>
                <a:lvl2pPr marL="742950" indent="-28575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2pPr>
                <a:lvl3pPr marL="11430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3pPr>
                <a:lvl4pPr marL="16002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4pPr>
                <a:lvl5pPr marL="2057400" indent="-228600" defTabSz="817563">
                  <a:buFont typeface="Arial" panose="020B0604020202020204" pitchFamily="34" charset="0"/>
                  <a:defRPr>
                    <a:solidFill>
                      <a:schemeClr val="tx1"/>
                    </a:solidFill>
                    <a:latin typeface="Arial" panose="020B0604020202020204" pitchFamily="34" charset="0"/>
                    <a:cs typeface="Arial" panose="020B0604020202020204" pitchFamily="34" charset="0"/>
                  </a:defRPr>
                </a:lvl5pPr>
                <a:lvl6pPr marL="25146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6pPr>
                <a:lvl7pPr marL="29718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7pPr>
                <a:lvl8pPr marL="34290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8pPr>
                <a:lvl9pPr marL="3886200" indent="-228600" defTabSz="8175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GB" sz="1000" smtClean="0">
                  <a:solidFill>
                    <a:srgbClr val="000000"/>
                  </a:solidFill>
                </a:endParaRPr>
              </a:p>
            </p:txBody>
          </p:sp>
        </p:grpSp>
      </p:grpSp>
      <p:sp>
        <p:nvSpPr>
          <p:cNvPr id="2051" name="Title Placeholder 1"/>
          <p:cNvSpPr>
            <a:spLocks noGrp="1" noChangeArrowheads="1"/>
          </p:cNvSpPr>
          <p:nvPr>
            <p:ph type="title" idx="4294967295"/>
          </p:nvPr>
        </p:nvSpPr>
        <p:spPr bwMode="auto">
          <a:xfrm>
            <a:off x="482600" y="1008063"/>
            <a:ext cx="8178800" cy="8080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ltLang="en-US" smtClean="0"/>
              <a:t>Click to edit Master title style</a:t>
            </a:r>
          </a:p>
        </p:txBody>
      </p:sp>
      <p:sp>
        <p:nvSpPr>
          <p:cNvPr id="2052" name="Text Placeholder 2"/>
          <p:cNvSpPr>
            <a:spLocks noGrp="1" noChangeArrowheads="1"/>
          </p:cNvSpPr>
          <p:nvPr>
            <p:ph type="body" idx="4294967295"/>
          </p:nvPr>
        </p:nvSpPr>
        <p:spPr bwMode="auto">
          <a:xfrm>
            <a:off x="482600" y="1952625"/>
            <a:ext cx="8178800" cy="38973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53" name="Footer Placeholder 4"/>
          <p:cNvSpPr>
            <a:spLocks noGrp="1"/>
          </p:cNvSpPr>
          <p:nvPr>
            <p:ph type="ftr" sz="quarter" idx="3"/>
          </p:nvPr>
        </p:nvSpPr>
        <p:spPr>
          <a:xfrm>
            <a:off x="457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b="1" i="1">
                <a:solidFill>
                  <a:srgbClr val="898989"/>
                </a:solidFill>
                <a:latin typeface="Arial" pitchFamily="34" charset="0"/>
                <a:cs typeface="Arial" pitchFamily="34" charset="0"/>
              </a:defRPr>
            </a:lvl1pPr>
          </a:lstStyle>
          <a:p>
            <a:pPr>
              <a:defRPr/>
            </a:pPr>
            <a:endParaRPr lang="en-US"/>
          </a:p>
        </p:txBody>
      </p:sp>
      <p:sp>
        <p:nvSpPr>
          <p:cNvPr id="100"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buFont typeface="Arial" charset="0"/>
              <a:buNone/>
              <a:defRPr sz="1400" b="1">
                <a:solidFill>
                  <a:srgbClr val="898989"/>
                </a:solidFill>
              </a:defRPr>
            </a:lvl1pPr>
          </a:lstStyle>
          <a:p>
            <a:fld id="{F60DF45D-E182-4A7D-A500-0C49BEF2096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6547" r:id="rId1"/>
    <p:sldLayoutId id="2147486548" r:id="rId2"/>
    <p:sldLayoutId id="2147486549" r:id="rId3"/>
    <p:sldLayoutId id="2147486550" r:id="rId4"/>
    <p:sldLayoutId id="2147486551" r:id="rId5"/>
    <p:sldLayoutId id="2147486552" r:id="rId6"/>
    <p:sldLayoutId id="2147486553" r:id="rId7"/>
    <p:sldLayoutId id="2147486554" r:id="rId8"/>
    <p:sldLayoutId id="2147486555" r:id="rId9"/>
    <p:sldLayoutId id="2147486556" r:id="rId10"/>
    <p:sldLayoutId id="2147486557" r:id="rId11"/>
    <p:sldLayoutId id="2147486558" r:id="rId12"/>
    <p:sldLayoutId id="2147486559" r:id="rId13"/>
    <p:sldLayoutId id="2147486538" r:id="rId14"/>
    <p:sldLayoutId id="2147486560" r:id="rId15"/>
    <p:sldLayoutId id="2147486561" r:id="rId16"/>
    <p:sldLayoutId id="2147486562" r:id="rId17"/>
    <p:sldLayoutId id="2147486563" r:id="rId18"/>
    <p:sldLayoutId id="2147486564" r:id="rId19"/>
    <p:sldLayoutId id="2147486565" r:id="rId20"/>
  </p:sldLayoutIdLst>
  <p:hf hdr="0" ftr="0" dt="0"/>
  <p:txStyles>
    <p:titleStyle>
      <a:lvl1pPr algn="l" defTabSz="912813" rtl="0" eaLnBrk="0" fontAlgn="base" hangingPunct="0">
        <a:spcBef>
          <a:spcPct val="0"/>
        </a:spcBef>
        <a:spcAft>
          <a:spcPct val="0"/>
        </a:spcAft>
        <a:defRPr sz="1600" b="1" i="1" kern="1200">
          <a:solidFill>
            <a:schemeClr val="tx1"/>
          </a:solidFill>
          <a:latin typeface="+mj-lt"/>
          <a:ea typeface="+mj-ea"/>
          <a:cs typeface="Arial" pitchFamily="34" charset="0"/>
        </a:defRPr>
      </a:lvl1pPr>
      <a:lvl2pPr algn="l" defTabSz="912813" rtl="0" eaLnBrk="0" fontAlgn="base" hangingPunct="0">
        <a:spcBef>
          <a:spcPct val="0"/>
        </a:spcBef>
        <a:spcAft>
          <a:spcPct val="0"/>
        </a:spcAft>
        <a:defRPr sz="1600" b="1" i="1">
          <a:solidFill>
            <a:schemeClr val="tx1"/>
          </a:solidFill>
          <a:latin typeface="Georgia" pitchFamily="18" charset="0"/>
          <a:cs typeface="Arial" pitchFamily="34" charset="0"/>
        </a:defRPr>
      </a:lvl2pPr>
      <a:lvl3pPr algn="l" defTabSz="912813" rtl="0" eaLnBrk="0" fontAlgn="base" hangingPunct="0">
        <a:spcBef>
          <a:spcPct val="0"/>
        </a:spcBef>
        <a:spcAft>
          <a:spcPct val="0"/>
        </a:spcAft>
        <a:defRPr sz="1600" b="1" i="1">
          <a:solidFill>
            <a:schemeClr val="tx1"/>
          </a:solidFill>
          <a:latin typeface="Georgia" pitchFamily="18" charset="0"/>
          <a:cs typeface="Arial" pitchFamily="34" charset="0"/>
        </a:defRPr>
      </a:lvl3pPr>
      <a:lvl4pPr algn="l" defTabSz="912813" rtl="0" eaLnBrk="0" fontAlgn="base" hangingPunct="0">
        <a:spcBef>
          <a:spcPct val="0"/>
        </a:spcBef>
        <a:spcAft>
          <a:spcPct val="0"/>
        </a:spcAft>
        <a:defRPr sz="1600" b="1" i="1">
          <a:solidFill>
            <a:schemeClr val="tx1"/>
          </a:solidFill>
          <a:latin typeface="Georgia" pitchFamily="18" charset="0"/>
          <a:cs typeface="Arial" pitchFamily="34" charset="0"/>
        </a:defRPr>
      </a:lvl4pPr>
      <a:lvl5pPr algn="l" defTabSz="912813" rtl="0" eaLnBrk="0" fontAlgn="base" hangingPunct="0">
        <a:spcBef>
          <a:spcPct val="0"/>
        </a:spcBef>
        <a:spcAft>
          <a:spcPct val="0"/>
        </a:spcAft>
        <a:defRPr sz="1600" b="1" i="1">
          <a:solidFill>
            <a:schemeClr val="tx1"/>
          </a:solidFill>
          <a:latin typeface="Georgia" pitchFamily="18" charset="0"/>
          <a:cs typeface="Arial" pitchFamily="34" charset="0"/>
        </a:defRPr>
      </a:lvl5pPr>
      <a:lvl6pPr marL="457200" algn="l" defTabSz="912495" rtl="0" fontAlgn="base">
        <a:spcBef>
          <a:spcPct val="0"/>
        </a:spcBef>
        <a:spcAft>
          <a:spcPct val="0"/>
        </a:spcAft>
        <a:defRPr sz="1600" b="1" i="1">
          <a:solidFill>
            <a:schemeClr val="tx1"/>
          </a:solidFill>
          <a:latin typeface="Georgia" pitchFamily="18" charset="0"/>
        </a:defRPr>
      </a:lvl6pPr>
      <a:lvl7pPr marL="914400" algn="l" defTabSz="912495" rtl="0" fontAlgn="base">
        <a:spcBef>
          <a:spcPct val="0"/>
        </a:spcBef>
        <a:spcAft>
          <a:spcPct val="0"/>
        </a:spcAft>
        <a:defRPr sz="1600" b="1" i="1">
          <a:solidFill>
            <a:schemeClr val="tx1"/>
          </a:solidFill>
          <a:latin typeface="Georgia" pitchFamily="18" charset="0"/>
        </a:defRPr>
      </a:lvl7pPr>
      <a:lvl8pPr marL="1371600" algn="l" defTabSz="912495" rtl="0" fontAlgn="base">
        <a:spcBef>
          <a:spcPct val="0"/>
        </a:spcBef>
        <a:spcAft>
          <a:spcPct val="0"/>
        </a:spcAft>
        <a:defRPr sz="1600" b="1" i="1">
          <a:solidFill>
            <a:schemeClr val="tx1"/>
          </a:solidFill>
          <a:latin typeface="Georgia" pitchFamily="18" charset="0"/>
        </a:defRPr>
      </a:lvl8pPr>
      <a:lvl9pPr marL="1828800" algn="l" defTabSz="912495" rtl="0" fontAlgn="base">
        <a:spcBef>
          <a:spcPct val="0"/>
        </a:spcBef>
        <a:spcAft>
          <a:spcPct val="0"/>
        </a:spcAft>
        <a:defRPr sz="1600" b="1" i="1">
          <a:solidFill>
            <a:schemeClr val="tx1"/>
          </a:solidFill>
          <a:latin typeface="Georgia" pitchFamily="18" charset="0"/>
        </a:defRPr>
      </a:lvl9pPr>
    </p:titleStyle>
    <p:bodyStyle>
      <a:lvl1pPr marL="342900" indent="-342900" algn="l" defTabSz="912813" rtl="0" eaLnBrk="0" fontAlgn="base" hangingPunct="0">
        <a:spcBef>
          <a:spcPct val="0"/>
        </a:spcBef>
        <a:spcAft>
          <a:spcPts val="538"/>
        </a:spcAft>
        <a:buFont typeface="Wingdings" pitchFamily="2" charset="2"/>
        <a:buChar char="•"/>
        <a:defRPr sz="1000" kern="1200">
          <a:solidFill>
            <a:schemeClr val="tx1"/>
          </a:solidFill>
          <a:latin typeface="Georgia" pitchFamily="18" charset="0"/>
          <a:ea typeface="+mn-ea"/>
          <a:cs typeface="Arial" pitchFamily="34" charset="0"/>
        </a:defRPr>
      </a:lvl1pPr>
      <a:lvl2pPr marL="209550" indent="-204788" algn="l" defTabSz="912813" rtl="0" eaLnBrk="0" fontAlgn="base" hangingPunct="0">
        <a:spcBef>
          <a:spcPct val="0"/>
        </a:spcBef>
        <a:spcAft>
          <a:spcPts val="538"/>
        </a:spcAft>
        <a:buFont typeface="Times New Roman" pitchFamily="18" charset="0"/>
        <a:buChar char="•"/>
        <a:defRPr sz="1000" kern="1200">
          <a:solidFill>
            <a:schemeClr val="tx1"/>
          </a:solidFill>
          <a:latin typeface="Georgia" pitchFamily="18" charset="0"/>
          <a:ea typeface="+mn-ea"/>
          <a:cs typeface="Arial" pitchFamily="34" charset="0"/>
        </a:defRPr>
      </a:lvl2pPr>
      <a:lvl3pPr marL="425450" indent="-203200" algn="l" defTabSz="912813" rtl="0" eaLnBrk="0" fontAlgn="base" hangingPunct="0">
        <a:spcBef>
          <a:spcPct val="0"/>
        </a:spcBef>
        <a:spcAft>
          <a:spcPts val="538"/>
        </a:spcAft>
        <a:buFont typeface="Arial" charset="0"/>
        <a:buChar char="-"/>
        <a:defRPr sz="1000" kern="1200">
          <a:solidFill>
            <a:schemeClr val="tx1"/>
          </a:solidFill>
          <a:latin typeface="Georgia" pitchFamily="18" charset="0"/>
          <a:ea typeface="+mn-ea"/>
          <a:cs typeface="Arial" pitchFamily="34" charset="0"/>
        </a:defRPr>
      </a:lvl3pPr>
      <a:lvl4pPr marL="614363" indent="-212725" algn="l" defTabSz="912813" rtl="0" eaLnBrk="0" fontAlgn="base" hangingPunct="0">
        <a:spcBef>
          <a:spcPct val="0"/>
        </a:spcBef>
        <a:spcAft>
          <a:spcPts val="538"/>
        </a:spcAft>
        <a:buFont typeface="Georgia" pitchFamily="18" charset="0"/>
        <a:buChar char="◦"/>
        <a:defRPr sz="1000" kern="1200">
          <a:solidFill>
            <a:schemeClr val="tx1"/>
          </a:solidFill>
          <a:latin typeface="Georgia" pitchFamily="18" charset="0"/>
          <a:ea typeface="+mn-ea"/>
          <a:cs typeface="Arial" pitchFamily="34" charset="0"/>
        </a:defRPr>
      </a:lvl4pPr>
      <a:lvl5pPr marL="819150" indent="-204788" algn="l" defTabSz="912813" rtl="0" eaLnBrk="0" fontAlgn="base" hangingPunct="0">
        <a:spcBef>
          <a:spcPct val="0"/>
        </a:spcBef>
        <a:spcAft>
          <a:spcPts val="538"/>
        </a:spcAft>
        <a:buFont typeface="Georgia" pitchFamily="18" charset="0"/>
        <a:buChar char="›"/>
        <a:defRPr sz="1000" kern="1200">
          <a:solidFill>
            <a:schemeClr val="tx1"/>
          </a:solidFill>
          <a:latin typeface="Georgia" pitchFamily="18" charset="0"/>
          <a:ea typeface="+mn-ea"/>
          <a:cs typeface="Arial" pitchFamily="34" charset="0"/>
        </a:defRPr>
      </a:lvl5pPr>
      <a:lvl6pPr marL="213360" indent="-213360" algn="l" defTabSz="913130" rtl="0" eaLnBrk="1" latinLnBrk="0" hangingPunct="1">
        <a:lnSpc>
          <a:spcPct val="100000"/>
        </a:lnSpc>
        <a:spcBef>
          <a:spcPts val="0"/>
        </a:spcBef>
        <a:spcAft>
          <a:spcPts val="540"/>
        </a:spcAft>
        <a:buFont typeface="+mj-lt"/>
        <a:buAutoNum type="arabicPeriod"/>
        <a:defRPr lang="en-GB" sz="1000" kern="1200" baseline="0" noProof="0" dirty="0" smtClean="0">
          <a:solidFill>
            <a:schemeClr val="tx1"/>
          </a:solidFill>
          <a:latin typeface="Georgia" pitchFamily="18" charset="0"/>
          <a:ea typeface="+mn-ea"/>
          <a:cs typeface="+mn-cs"/>
        </a:defRPr>
      </a:lvl6pPr>
      <a:lvl7pPr marL="426085" indent="-205105" algn="l" defTabSz="913130" rtl="0" eaLnBrk="1" latinLnBrk="0" hangingPunct="1">
        <a:lnSpc>
          <a:spcPct val="100000"/>
        </a:lnSpc>
        <a:spcBef>
          <a:spcPts val="0"/>
        </a:spcBef>
        <a:spcAft>
          <a:spcPts val="540"/>
        </a:spcAft>
        <a:buFont typeface="+mj-lt"/>
        <a:buAutoNum type="alphaLcPeriod"/>
        <a:defRPr lang="en-GB" sz="1000" kern="1200" baseline="0" noProof="0" dirty="0" smtClean="0">
          <a:solidFill>
            <a:schemeClr val="tx1"/>
          </a:solidFill>
          <a:latin typeface="Georgia" pitchFamily="18" charset="0"/>
          <a:ea typeface="+mn-ea"/>
          <a:cs typeface="+mn-cs"/>
        </a:defRPr>
      </a:lvl7pPr>
      <a:lvl8pPr marL="612140" indent="-205105" algn="l" defTabSz="913130" rtl="0" eaLnBrk="1" latinLnBrk="0" hangingPunct="1">
        <a:lnSpc>
          <a:spcPct val="100000"/>
        </a:lnSpc>
        <a:spcBef>
          <a:spcPts val="0"/>
        </a:spcBef>
        <a:spcAft>
          <a:spcPts val="540"/>
        </a:spcAft>
        <a:buFont typeface="+mj-lt"/>
        <a:buAutoNum type="romanLcPeriod"/>
        <a:defRPr lang="en-GB" sz="1000" kern="1200" baseline="0" noProof="0" dirty="0" smtClean="0">
          <a:solidFill>
            <a:schemeClr val="tx1"/>
          </a:solidFill>
          <a:latin typeface="Georgia" pitchFamily="18" charset="0"/>
          <a:ea typeface="+mn-ea"/>
          <a:cs typeface="+mn-cs"/>
        </a:defRPr>
      </a:lvl8pPr>
      <a:lvl9pPr marL="0" indent="0" algn="l" defTabSz="913130" rtl="0" eaLnBrk="1" latinLnBrk="0" hangingPunct="1">
        <a:lnSpc>
          <a:spcPct val="100000"/>
        </a:lnSpc>
        <a:spcBef>
          <a:spcPts val="0"/>
        </a:spcBef>
        <a:spcAft>
          <a:spcPts val="540"/>
        </a:spcAft>
        <a:buFont typeface="Arial" pitchFamily="34" charset="0"/>
        <a:buNone/>
        <a:defRPr lang="en-GB" sz="1000" b="1" kern="1200" baseline="0" noProof="0" dirty="0" smtClean="0">
          <a:solidFill>
            <a:schemeClr val="tx2"/>
          </a:solidFill>
          <a:latin typeface="Georgia" pitchFamily="18" charset="0"/>
          <a:ea typeface="+mn-ea"/>
          <a:cs typeface="+mn-cs"/>
        </a:defRPr>
      </a:lvl9pPr>
    </p:bodyStyle>
    <p:otherStyle>
      <a:defPPr>
        <a:defRPr lang="en-US"/>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130"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6895" algn="l" defTabSz="913130" rtl="0" eaLnBrk="1" latinLnBrk="0" hangingPunct="1">
        <a:defRPr sz="1800" kern="1200">
          <a:solidFill>
            <a:schemeClr val="tx1"/>
          </a:solidFill>
          <a:latin typeface="+mn-lt"/>
          <a:ea typeface="+mn-ea"/>
          <a:cs typeface="+mn-cs"/>
        </a:defRPr>
      </a:lvl5pPr>
      <a:lvl6pPr marL="2283460" algn="l" defTabSz="913130" rtl="0" eaLnBrk="1" latinLnBrk="0" hangingPunct="1">
        <a:defRPr sz="1800" kern="1200">
          <a:solidFill>
            <a:schemeClr val="tx1"/>
          </a:solidFill>
          <a:latin typeface="+mn-lt"/>
          <a:ea typeface="+mn-ea"/>
          <a:cs typeface="+mn-cs"/>
        </a:defRPr>
      </a:lvl6pPr>
      <a:lvl7pPr marL="2740025" algn="l" defTabSz="913130" rtl="0" eaLnBrk="1" latinLnBrk="0" hangingPunct="1">
        <a:defRPr sz="1800" kern="1200">
          <a:solidFill>
            <a:schemeClr val="tx1"/>
          </a:solidFill>
          <a:latin typeface="+mn-lt"/>
          <a:ea typeface="+mn-ea"/>
          <a:cs typeface="+mn-cs"/>
        </a:defRPr>
      </a:lvl7pPr>
      <a:lvl8pPr marL="3197225" algn="l" defTabSz="913130" rtl="0" eaLnBrk="1" latinLnBrk="0" hangingPunct="1">
        <a:defRPr sz="1800" kern="1200">
          <a:solidFill>
            <a:schemeClr val="tx1"/>
          </a:solidFill>
          <a:latin typeface="+mn-lt"/>
          <a:ea typeface="+mn-ea"/>
          <a:cs typeface="+mn-cs"/>
        </a:defRPr>
      </a:lvl8pPr>
      <a:lvl9pPr marL="3653790" algn="l" defTabSz="91313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noChangeArrowheads="1"/>
          </p:cNvSpPr>
          <p:nvPr>
            <p:ph type="title" idx="4294967295"/>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noChangeArrowheads="1"/>
          </p:cNvSpPr>
          <p:nvPr>
            <p:ph type="body" idx="4294967295"/>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buFont typeface="Arial" pitchFamily="34" charset="0"/>
              <a:buNone/>
              <a:defRPr sz="1200">
                <a:solidFill>
                  <a:srgbClr val="898989"/>
                </a:solidFill>
                <a:latin typeface="Calibri" pitchFamily="34" charset="0"/>
                <a:cs typeface="Arial" pitchFamily="34" charset="0"/>
              </a:defRPr>
            </a:lvl1pPr>
          </a:lstStyle>
          <a:p>
            <a:pPr>
              <a:defRPr/>
            </a:pPr>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buFont typeface="Arial" pitchFamily="34" charset="0"/>
              <a:buNone/>
              <a:defRPr sz="1200">
                <a:solidFill>
                  <a:srgbClr val="898989"/>
                </a:solidFill>
                <a:latin typeface="Calibri" pitchFamily="34" charset="0"/>
                <a:ea typeface="SimSun" pitchFamily="2" charset="-122"/>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buFont typeface="Arial" charset="0"/>
              <a:buNone/>
              <a:defRPr sz="1200">
                <a:solidFill>
                  <a:srgbClr val="898989"/>
                </a:solidFill>
                <a:latin typeface="Calibri" pitchFamily="34" charset="0"/>
              </a:defRPr>
            </a:lvl1pPr>
          </a:lstStyle>
          <a:p>
            <a:fld id="{8DE44B13-B11C-4129-918E-BCA1B2E40E12}" type="slidenum">
              <a:rPr lang="en-US" altLang="en-US"/>
              <a:pPr/>
              <a:t>‹#›</a:t>
            </a:fld>
            <a:endParaRPr lang="en-US" altLang="en-US">
              <a:ea typeface="SimSun" pitchFamily="2" charset="-122"/>
            </a:endParaRPr>
          </a:p>
        </p:txBody>
      </p:sp>
    </p:spTree>
  </p:cSld>
  <p:clrMap bg1="lt1" tx1="dk1" bg2="lt2" tx2="dk2" accent1="accent1" accent2="accent2" accent3="accent3" accent4="accent4" accent5="accent5" accent6="accent6" hlink="hlink" folHlink="folHlink"/>
  <p:sldLayoutIdLst>
    <p:sldLayoutId id="2147486572" r:id="rId1"/>
  </p:sldLayoutIdLst>
  <p:hf hdr="0" ftr="0" dt="0"/>
  <p:txStyles>
    <p:titleStyle>
      <a:lvl1pPr algn="ctr" rtl="0" eaLnBrk="0" fontAlgn="base" hangingPunct="0">
        <a:spcBef>
          <a:spcPct val="0"/>
        </a:spcBef>
        <a:spcAft>
          <a:spcPct val="0"/>
        </a:spcAft>
        <a:defRPr sz="4400" kern="1200">
          <a:solidFill>
            <a:schemeClr val="tx1"/>
          </a:solidFill>
          <a:latin typeface="+mj-lt"/>
          <a:ea typeface="SimSun"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itchFamily="2" charset="-122"/>
        </a:defRPr>
      </a:lvl2pPr>
      <a:lvl3pPr algn="ctr" rtl="0" eaLnBrk="0" fontAlgn="base" hangingPunct="0">
        <a:spcBef>
          <a:spcPct val="0"/>
        </a:spcBef>
        <a:spcAft>
          <a:spcPct val="0"/>
        </a:spcAft>
        <a:defRPr sz="4400">
          <a:solidFill>
            <a:schemeClr val="tx1"/>
          </a:solidFill>
          <a:latin typeface="Calibri" pitchFamily="34" charset="0"/>
          <a:ea typeface="SimSun" pitchFamily="2" charset="-122"/>
        </a:defRPr>
      </a:lvl3pPr>
      <a:lvl4pPr algn="ctr" rtl="0" eaLnBrk="0" fontAlgn="base" hangingPunct="0">
        <a:spcBef>
          <a:spcPct val="0"/>
        </a:spcBef>
        <a:spcAft>
          <a:spcPct val="0"/>
        </a:spcAft>
        <a:defRPr sz="4400">
          <a:solidFill>
            <a:schemeClr val="tx1"/>
          </a:solidFill>
          <a:latin typeface="Calibri" pitchFamily="34" charset="0"/>
          <a:ea typeface="SimSun" pitchFamily="2" charset="-122"/>
        </a:defRPr>
      </a:lvl4pPr>
      <a:lvl5pPr algn="ctr" rtl="0" eaLnBrk="0" fontAlgn="base" hangingPunct="0">
        <a:spcBef>
          <a:spcPct val="0"/>
        </a:spcBef>
        <a:spcAft>
          <a:spcPct val="0"/>
        </a:spcAft>
        <a:defRPr sz="4400">
          <a:solidFill>
            <a:schemeClr val="tx1"/>
          </a:solidFill>
          <a:latin typeface="Calibri" pitchFamily="34" charset="0"/>
          <a:ea typeface="SimSun" pitchFamily="2" charset="-122"/>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SimSun" pitchFamily="2"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SimSun" pitchFamily="2"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SimSun" pitchFamily="2"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SimSun" pitchFamily="2"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SimSun"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bec.gov.i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4.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4.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hyperlink" Target="mailto:helpdesk@gst.gov.in" TargetMode="External"/><Relationship Id="rId2" Type="http://schemas.openxmlformats.org/officeDocument/2006/relationships/notesSlide" Target="../notesSlides/notesSlide20.xml"/><Relationship Id="rId1" Type="http://schemas.openxmlformats.org/officeDocument/2006/relationships/slideLayout" Target="../slideLayouts/slideLayout34.xml"/><Relationship Id="rId4" Type="http://schemas.openxmlformats.org/officeDocument/2006/relationships/hyperlink" Target="http://tutorial.gst.gov.in"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34.xml"/><Relationship Id="rId5" Type="http://schemas.openxmlformats.org/officeDocument/2006/relationships/image" Target="../media/image6.jpeg"/><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0" y="0"/>
            <a:ext cx="9144000" cy="1371600"/>
          </a:xfrm>
          <a:prstGeom prst="rect">
            <a:avLst/>
          </a:prstGeom>
          <a:solidFill>
            <a:schemeClr val="bg1"/>
          </a:solidFill>
          <a:ln w="9525">
            <a:noFill/>
            <a:miter lim="800000"/>
            <a:headEnd/>
            <a:tailEnd/>
          </a:ln>
        </p:spPr>
        <p:txBody>
          <a:bodyPr wrap="none" lIns="63500" tIns="0" rIns="64800" bIns="0" anchor="ctr"/>
          <a:lstStyle/>
          <a:p>
            <a:pPr algn="ctr" defTabSz="457200" eaLnBrk="1" hangingPunct="1">
              <a:buSzPct val="100000"/>
              <a:buFont typeface="Times New Roman" pitchFamily="18" charset="0"/>
              <a:buNone/>
            </a:pPr>
            <a:endParaRPr lang="en-US" sz="1600">
              <a:solidFill>
                <a:srgbClr val="FFFFFF"/>
              </a:solidFill>
            </a:endParaRPr>
          </a:p>
        </p:txBody>
      </p:sp>
      <p:sp>
        <p:nvSpPr>
          <p:cNvPr id="117767" name="Text Box 7"/>
          <p:cNvSpPr txBox="1">
            <a:spLocks noChangeArrowheads="1"/>
          </p:cNvSpPr>
          <p:nvPr/>
        </p:nvSpPr>
        <p:spPr bwMode="auto">
          <a:xfrm>
            <a:off x="0" y="6237312"/>
            <a:ext cx="9144000" cy="368300"/>
          </a:xfrm>
          <a:prstGeom prst="rect">
            <a:avLst/>
          </a:prstGeom>
          <a:noFill/>
          <a:ln>
            <a:noFill/>
          </a:ln>
          <a:effectLst/>
        </p:spPr>
        <p:txBody>
          <a:bodyPr wrap="square">
            <a:spAutoFit/>
          </a:bodyPr>
          <a:lstStyle/>
          <a:p>
            <a:pPr defTabSz="457200" eaLnBrk="1" hangingPunct="1">
              <a:buFont typeface="Arial" panose="020B0604020202020204" pitchFamily="34" charset="0"/>
              <a:buNone/>
              <a:defRPr/>
            </a:pPr>
            <a:r>
              <a:rPr lang="en-US" altLang="en-US" b="1" dirty="0" smtClea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rPr>
              <a:t>       </a:t>
            </a:r>
            <a:r>
              <a:rPr lang="en-US" altLang="en-US" b="1" u="sng" dirty="0" smtClea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hlinkClick r:id="rId3"/>
              </a:rPr>
              <a:t>www.cbec.gov.in</a:t>
            </a:r>
            <a:r>
              <a:rPr lang="en-US" altLang="en-US" b="1" u="sng" dirty="0" smtClea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rPr>
              <a:t>	</a:t>
            </a:r>
            <a:r>
              <a:rPr lang="en-US" altLang="en-US" b="1" dirty="0" smtClea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rPr>
              <a:t>								            </a:t>
            </a:r>
            <a:r>
              <a:rPr lang="en-US" altLang="en-US" b="1" u="sng" dirty="0" err="1" smtClea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rPr>
              <a:t>www.aces.gov.in</a:t>
            </a:r>
            <a:endParaRPr lang="en-US" b="1" u="sng"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40964" name="Rectangle 8"/>
          <p:cNvSpPr>
            <a:spLocks noChangeArrowheads="1"/>
          </p:cNvSpPr>
          <p:nvPr/>
        </p:nvSpPr>
        <p:spPr bwMode="auto">
          <a:xfrm>
            <a:off x="0" y="1371600"/>
            <a:ext cx="9144000" cy="152400"/>
          </a:xfrm>
          <a:prstGeom prst="rect">
            <a:avLst/>
          </a:prstGeom>
          <a:solidFill>
            <a:srgbClr val="33CCFF"/>
          </a:solidFill>
          <a:ln w="9525">
            <a:noFill/>
            <a:miter lim="800000"/>
            <a:headEnd/>
            <a:tailEnd/>
          </a:ln>
        </p:spPr>
        <p:txBody>
          <a:bodyPr wrap="none" lIns="63500" tIns="0" rIns="64800" bIns="0" anchor="ctr"/>
          <a:lstStyle/>
          <a:p>
            <a:pPr algn="ctr" defTabSz="457200" eaLnBrk="1" hangingPunct="1">
              <a:buSzPct val="100000"/>
              <a:buFont typeface="Times New Roman" pitchFamily="18" charset="0"/>
              <a:buNone/>
            </a:pPr>
            <a:endParaRPr lang="en-US" sz="1600">
              <a:solidFill>
                <a:srgbClr val="FFFFFF"/>
              </a:solidFill>
            </a:endParaRPr>
          </a:p>
        </p:txBody>
      </p:sp>
      <p:sp>
        <p:nvSpPr>
          <p:cNvPr id="40965" name="Rectangle 9"/>
          <p:cNvSpPr>
            <a:spLocks noGrp="1" noChangeArrowheads="1"/>
          </p:cNvSpPr>
          <p:nvPr>
            <p:ph type="ctrTitle"/>
          </p:nvPr>
        </p:nvSpPr>
        <p:spPr>
          <a:xfrm>
            <a:off x="1447800" y="688975"/>
            <a:ext cx="6172200" cy="454025"/>
          </a:xfrm>
        </p:spPr>
        <p:txBody>
          <a:bodyPr/>
          <a:lstStyle/>
          <a:p>
            <a:pPr algn="ctr"/>
            <a:r>
              <a:rPr lang="en-US" altLang="en-US" sz="2000" dirty="0" smtClean="0">
                <a:solidFill>
                  <a:schemeClr val="tx1"/>
                </a:solidFill>
              </a:rPr>
              <a:t>CENTRAL BOARD OF EXCISE &amp; CUSTOMS</a:t>
            </a:r>
          </a:p>
        </p:txBody>
      </p:sp>
      <p:sp>
        <p:nvSpPr>
          <p:cNvPr id="117771" name="Text Box 11"/>
          <p:cNvSpPr txBox="1">
            <a:spLocks noChangeArrowheads="1"/>
          </p:cNvSpPr>
          <p:nvPr/>
        </p:nvSpPr>
        <p:spPr bwMode="blackWhite">
          <a:xfrm>
            <a:off x="0" y="2060848"/>
            <a:ext cx="9144000" cy="492443"/>
          </a:xfrm>
          <a:prstGeom prst="rect">
            <a:avLst/>
          </a:prstGeom>
          <a:noFill/>
          <a:ln>
            <a:noFill/>
          </a:ln>
          <a:effectLst/>
        </p:spPr>
        <p:txBody>
          <a:bodyPr lIns="63500" tIns="0" rIns="64800" bIns="0">
            <a:spAutoFit/>
          </a:bodyPr>
          <a:lstStyle/>
          <a:p>
            <a:pPr algn="ctr" defTabSz="457200" eaLnBrk="1" hangingPunct="1">
              <a:spcBef>
                <a:spcPct val="50000"/>
              </a:spcBef>
              <a:buSzPct val="90000"/>
              <a:buFont typeface="Arial" panose="020B0604020202020204" pitchFamily="34" charset="0"/>
              <a:buNone/>
              <a:defRPr/>
            </a:pPr>
            <a:r>
              <a:rPr lang="en-US" sz="3200" b="1" dirty="0" smtClean="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GST Migration: Workflow</a:t>
            </a:r>
            <a:endParaRPr lang="en-US" sz="3200" b="1"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pic>
        <p:nvPicPr>
          <p:cNvPr id="40967" name="Picture 12"/>
          <p:cNvPicPr>
            <a:picLocks noChangeAspect="1" noChangeArrowheads="1"/>
          </p:cNvPicPr>
          <p:nvPr/>
        </p:nvPicPr>
        <p:blipFill>
          <a:blip r:embed="rId4"/>
          <a:srcRect/>
          <a:stretch>
            <a:fillRect/>
          </a:stretch>
        </p:blipFill>
        <p:spPr bwMode="auto">
          <a:xfrm>
            <a:off x="0" y="4725144"/>
            <a:ext cx="9144000" cy="1296144"/>
          </a:xfrm>
          <a:prstGeom prst="rect">
            <a:avLst/>
          </a:prstGeom>
          <a:noFill/>
          <a:ln w="9525">
            <a:noFill/>
            <a:miter lim="800000"/>
            <a:headEnd/>
            <a:tailEnd/>
          </a:ln>
        </p:spPr>
      </p:pic>
      <p:pic>
        <p:nvPicPr>
          <p:cNvPr id="40968" name="Picture 8" descr="CustomLogo-SpotColor.jpg"/>
          <p:cNvPicPr>
            <a:picLocks noChangeAspect="1" noChangeArrowheads="1"/>
          </p:cNvPicPr>
          <p:nvPr/>
        </p:nvPicPr>
        <p:blipFill>
          <a:blip r:embed="rId5"/>
          <a:srcRect/>
          <a:stretch>
            <a:fillRect/>
          </a:stretch>
        </p:blipFill>
        <p:spPr bwMode="auto">
          <a:xfrm>
            <a:off x="7858125" y="153988"/>
            <a:ext cx="1076325" cy="1131887"/>
          </a:xfrm>
          <a:prstGeom prst="rect">
            <a:avLst/>
          </a:prstGeom>
          <a:noFill/>
          <a:ln w="9525">
            <a:noFill/>
            <a:miter lim="800000"/>
            <a:headEnd/>
            <a:tailEnd/>
          </a:ln>
        </p:spPr>
      </p:pic>
      <p:pic>
        <p:nvPicPr>
          <p:cNvPr id="40969" name="Picture 9" descr="ashok-stambh.gif"/>
          <p:cNvPicPr>
            <a:picLocks noChangeAspect="1" noChangeArrowheads="1"/>
          </p:cNvPicPr>
          <p:nvPr/>
        </p:nvPicPr>
        <p:blipFill>
          <a:blip r:embed="rId6"/>
          <a:srcRect/>
          <a:stretch>
            <a:fillRect/>
          </a:stretch>
        </p:blipFill>
        <p:spPr bwMode="auto">
          <a:xfrm>
            <a:off x="0" y="71438"/>
            <a:ext cx="1214438" cy="1214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dirty="0" smtClean="0">
                <a:solidFill>
                  <a:schemeClr val="tx1"/>
                </a:solidFill>
              </a:rPr>
              <a:t>What is advantage of taking registration in GST? </a:t>
            </a:r>
            <a:br>
              <a:rPr lang="en-IN" sz="3200" dirty="0" smtClean="0">
                <a:solidFill>
                  <a:schemeClr val="tx1"/>
                </a:solidFill>
              </a:rPr>
            </a:br>
            <a:r>
              <a:rPr lang="en-IN" dirty="0" smtClean="0"/>
              <a:t/>
            </a:r>
            <a:br>
              <a:rPr lang="en-IN" dirty="0" smtClean="0"/>
            </a:br>
            <a:r>
              <a:rPr lang="en-IN" dirty="0" smtClean="0"/>
              <a:t/>
            </a:r>
            <a:br>
              <a:rPr lang="en-IN" dirty="0" smtClean="0"/>
            </a:br>
            <a:endParaRPr lang="en-IN" dirty="0"/>
          </a:p>
        </p:txBody>
      </p:sp>
      <p:sp>
        <p:nvSpPr>
          <p:cNvPr id="3" name="Content Placeholder 2"/>
          <p:cNvSpPr>
            <a:spLocks noGrp="1"/>
          </p:cNvSpPr>
          <p:nvPr>
            <p:ph idx="1"/>
          </p:nvPr>
        </p:nvSpPr>
        <p:spPr/>
        <p:txBody>
          <a:bodyPr/>
          <a:lstStyle/>
          <a:p>
            <a:endParaRPr lang="en-IN"/>
          </a:p>
        </p:txBody>
      </p:sp>
      <p:sp>
        <p:nvSpPr>
          <p:cNvPr id="4" name="Rectangle 3"/>
          <p:cNvSpPr/>
          <p:nvPr/>
        </p:nvSpPr>
        <p:spPr>
          <a:xfrm>
            <a:off x="428596" y="1142985"/>
            <a:ext cx="8429684" cy="4832092"/>
          </a:xfrm>
          <a:prstGeom prst="rect">
            <a:avLst/>
          </a:prstGeom>
        </p:spPr>
        <p:txBody>
          <a:bodyPr wrap="square">
            <a:spAutoFit/>
          </a:bodyPr>
          <a:lstStyle/>
          <a:p>
            <a:endParaRPr lang="en-IN" sz="2800" dirty="0" smtClean="0"/>
          </a:p>
          <a:p>
            <a:r>
              <a:rPr lang="en-IN" sz="2800" dirty="0" smtClean="0"/>
              <a:t>•  Legally recognized as supplier of goods or services. </a:t>
            </a:r>
          </a:p>
          <a:p>
            <a:r>
              <a:rPr lang="en-IN" sz="2800" dirty="0" smtClean="0"/>
              <a:t>•  Proper accounting of taxes paid on the input goods or services which can be utilized for payment of GST due on supply of goods or services or both by the business.</a:t>
            </a:r>
          </a:p>
          <a:p>
            <a:r>
              <a:rPr lang="en-IN" sz="2800" dirty="0" smtClean="0"/>
              <a:t> •  Legally authorized to collect tax from his purchasers and pass on the credit of the taxes paid on the goods or services supplied to purchasers or recipients. </a:t>
            </a:r>
            <a:endParaRPr lang="en-IN"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24"/>
          </p:nvPr>
        </p:nvSpPr>
        <p:spPr/>
        <p:txBody>
          <a:bodyPr/>
          <a:lstStyle/>
          <a:p>
            <a:pPr>
              <a:buNone/>
            </a:pPr>
            <a:r>
              <a:rPr lang="en-IN" sz="2000" dirty="0" smtClean="0"/>
              <a:t>      Every person registered under any of the earlier laws and having a valid PAN shall be issued a certificate of registration on a provisional basis</a:t>
            </a:r>
          </a:p>
          <a:p>
            <a:pPr>
              <a:buNone/>
            </a:pPr>
            <a:endParaRPr lang="en-US" sz="2000" dirty="0" smtClean="0"/>
          </a:p>
          <a:p>
            <a:pPr>
              <a:buNone/>
            </a:pPr>
            <a:r>
              <a:rPr lang="en-US" sz="2000" dirty="0" smtClean="0"/>
              <a:t>      </a:t>
            </a:r>
            <a:r>
              <a:rPr lang="en-IN" sz="2000" dirty="0" smtClean="0"/>
              <a:t> Every person registered under an earlier law and having a Permanent Account Number issued under the Income Tax Act, 1961 (Act 43 of 1961) shall be granted registration on a provisional basis and a certificate of registration in FORM GST REG- 21, incorporating the Goods and Services Tax Identification Number (GSTIN) therein, shall be made available on the Common Portal. </a:t>
            </a:r>
            <a:r>
              <a:rPr lang="en-US" sz="2000" dirty="0" smtClean="0"/>
              <a:t> </a:t>
            </a:r>
          </a:p>
          <a:p>
            <a:pPr>
              <a:buNone/>
            </a:pPr>
            <a:endParaRPr lang="en-IN" sz="2000" dirty="0"/>
          </a:p>
        </p:txBody>
      </p:sp>
      <p:sp>
        <p:nvSpPr>
          <p:cNvPr id="2" name="Title 1"/>
          <p:cNvSpPr>
            <a:spLocks noGrp="1"/>
          </p:cNvSpPr>
          <p:nvPr>
            <p:ph type="title"/>
          </p:nvPr>
        </p:nvSpPr>
        <p:spPr/>
        <p:txBody>
          <a:bodyPr/>
          <a:lstStyle/>
          <a:p>
            <a:r>
              <a:rPr lang="en-IN" sz="2800" u="sng" dirty="0" smtClean="0">
                <a:solidFill>
                  <a:schemeClr val="tx1"/>
                </a:solidFill>
              </a:rPr>
              <a:t>Sec 166. Migration of existing taxpayers to GST </a:t>
            </a:r>
            <a:endParaRPr lang="en-IN" sz="2800" u="sng"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GSTN Enrollment Process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1259632" y="3284984"/>
            <a:ext cx="538795" cy="538795"/>
          </a:xfrm>
          <a:prstGeom prst="rect">
            <a:avLst/>
          </a:prstGeom>
        </p:spPr>
      </p:pic>
      <p:sp>
        <p:nvSpPr>
          <p:cNvPr id="12" name="TextBox 11"/>
          <p:cNvSpPr txBox="1"/>
          <p:nvPr/>
        </p:nvSpPr>
        <p:spPr>
          <a:xfrm>
            <a:off x="395536" y="3861048"/>
            <a:ext cx="2267744" cy="1077218"/>
          </a:xfrm>
          <a:prstGeom prst="rect">
            <a:avLst/>
          </a:prstGeom>
          <a:noFill/>
        </p:spPr>
        <p:txBody>
          <a:bodyPr wrap="square" rtlCol="0">
            <a:spAutoFit/>
          </a:bodyPr>
          <a:lstStyle/>
          <a:p>
            <a:pPr algn="ctr"/>
            <a:r>
              <a:rPr lang="en-IN" sz="1600" b="1" dirty="0" smtClean="0">
                <a:solidFill>
                  <a:srgbClr val="000000"/>
                </a:solidFill>
              </a:rPr>
              <a:t>Taxpayer obtains</a:t>
            </a:r>
          </a:p>
          <a:p>
            <a:pPr algn="ctr"/>
            <a:r>
              <a:rPr lang="en-IN" sz="1600" b="1" dirty="0" smtClean="0">
                <a:solidFill>
                  <a:srgbClr val="000000"/>
                </a:solidFill>
              </a:rPr>
              <a:t>GSTN login id and password from aces.gov.in</a:t>
            </a:r>
          </a:p>
        </p:txBody>
      </p:sp>
      <p:sp>
        <p:nvSpPr>
          <p:cNvPr id="15" name="TextBox 14"/>
          <p:cNvSpPr txBox="1"/>
          <p:nvPr/>
        </p:nvSpPr>
        <p:spPr>
          <a:xfrm>
            <a:off x="1187624" y="2060848"/>
            <a:ext cx="504056" cy="1015663"/>
          </a:xfrm>
          <a:prstGeom prst="rect">
            <a:avLst/>
          </a:prstGeom>
          <a:noFill/>
        </p:spPr>
        <p:txBody>
          <a:bodyPr wrap="square" rtlCol="0">
            <a:spAutoFit/>
          </a:bodyPr>
          <a:lstStyle/>
          <a:p>
            <a:r>
              <a:rPr lang="en-IN" sz="6000" b="1" dirty="0" smtClean="0">
                <a:solidFill>
                  <a:schemeClr val="bg1">
                    <a:lumMod val="65000"/>
                  </a:schemeClr>
                </a:solidFill>
              </a:rPr>
              <a:t>1</a:t>
            </a:r>
            <a:endParaRPr lang="en-IN" sz="6000" dirty="0">
              <a:solidFill>
                <a:schemeClr val="bg1">
                  <a:lumMod val="65000"/>
                </a:schemeClr>
              </a:solidFill>
            </a:endParaRPr>
          </a:p>
        </p:txBody>
      </p:sp>
      <p:pic>
        <p:nvPicPr>
          <p:cNvPr id="18" name="Picture 17"/>
          <p:cNvPicPr>
            <a:picLocks noChangeAspect="1"/>
          </p:cNvPicPr>
          <p:nvPr/>
        </p:nvPicPr>
        <p:blipFill>
          <a:blip r:embed="rId4"/>
          <a:stretch>
            <a:fillRect/>
          </a:stretch>
        </p:blipFill>
        <p:spPr>
          <a:xfrm>
            <a:off x="6916832" y="3212977"/>
            <a:ext cx="1082912" cy="720080"/>
          </a:xfrm>
          <a:prstGeom prst="rect">
            <a:avLst/>
          </a:prstGeom>
        </p:spPr>
      </p:pic>
      <p:sp>
        <p:nvSpPr>
          <p:cNvPr id="20" name="TextBox 19"/>
          <p:cNvSpPr txBox="1"/>
          <p:nvPr/>
        </p:nvSpPr>
        <p:spPr>
          <a:xfrm>
            <a:off x="3203848" y="3933056"/>
            <a:ext cx="2664296" cy="830997"/>
          </a:xfrm>
          <a:prstGeom prst="rect">
            <a:avLst/>
          </a:prstGeom>
          <a:noFill/>
        </p:spPr>
        <p:txBody>
          <a:bodyPr wrap="square" rtlCol="0">
            <a:spAutoFit/>
          </a:bodyPr>
          <a:lstStyle/>
          <a:p>
            <a:pPr algn="ctr"/>
            <a:r>
              <a:rPr lang="en-IN" sz="1600" b="1" dirty="0" smtClean="0">
                <a:solidFill>
                  <a:srgbClr val="000000"/>
                </a:solidFill>
              </a:rPr>
              <a:t>Taxpayer completes enrollment process on gst.gov.in </a:t>
            </a:r>
            <a:endParaRPr lang="en-IN" sz="1600" dirty="0">
              <a:solidFill>
                <a:srgbClr val="000000"/>
              </a:solidFill>
            </a:endParaRPr>
          </a:p>
        </p:txBody>
      </p:sp>
      <p:sp>
        <p:nvSpPr>
          <p:cNvPr id="39" name="TextBox 38"/>
          <p:cNvSpPr txBox="1"/>
          <p:nvPr/>
        </p:nvSpPr>
        <p:spPr>
          <a:xfrm>
            <a:off x="4218928" y="2060848"/>
            <a:ext cx="504056" cy="1015663"/>
          </a:xfrm>
          <a:prstGeom prst="rect">
            <a:avLst/>
          </a:prstGeom>
          <a:noFill/>
        </p:spPr>
        <p:txBody>
          <a:bodyPr wrap="square" rtlCol="0">
            <a:spAutoFit/>
          </a:bodyPr>
          <a:lstStyle/>
          <a:p>
            <a:r>
              <a:rPr lang="en-IN" sz="6000" b="1" dirty="0" smtClean="0">
                <a:solidFill>
                  <a:schemeClr val="bg1">
                    <a:lumMod val="65000"/>
                  </a:schemeClr>
                </a:solidFill>
              </a:rPr>
              <a:t>2</a:t>
            </a:r>
            <a:endParaRPr lang="en-IN" sz="6000" dirty="0">
              <a:solidFill>
                <a:schemeClr val="bg1">
                  <a:lumMod val="65000"/>
                </a:schemeClr>
              </a:solidFill>
            </a:endParaRPr>
          </a:p>
        </p:txBody>
      </p:sp>
      <p:sp>
        <p:nvSpPr>
          <p:cNvPr id="40" name="TextBox 39"/>
          <p:cNvSpPr txBox="1"/>
          <p:nvPr/>
        </p:nvSpPr>
        <p:spPr>
          <a:xfrm>
            <a:off x="7236296" y="2060848"/>
            <a:ext cx="504056" cy="1015663"/>
          </a:xfrm>
          <a:prstGeom prst="rect">
            <a:avLst/>
          </a:prstGeom>
          <a:noFill/>
        </p:spPr>
        <p:txBody>
          <a:bodyPr wrap="square" rtlCol="0">
            <a:spAutoFit/>
          </a:bodyPr>
          <a:lstStyle/>
          <a:p>
            <a:r>
              <a:rPr lang="en-IN" sz="6000" b="1" dirty="0" smtClean="0">
                <a:solidFill>
                  <a:schemeClr val="bg1">
                    <a:lumMod val="65000"/>
                  </a:schemeClr>
                </a:solidFill>
              </a:rPr>
              <a:t>3</a:t>
            </a:r>
            <a:endParaRPr lang="en-IN" sz="6000" dirty="0">
              <a:solidFill>
                <a:schemeClr val="bg1">
                  <a:lumMod val="65000"/>
                </a:schemeClr>
              </a:solidFill>
            </a:endParaRPr>
          </a:p>
        </p:txBody>
      </p:sp>
      <p:pic>
        <p:nvPicPr>
          <p:cNvPr id="41" name="Picture 40"/>
          <p:cNvPicPr>
            <a:picLocks noChangeAspect="1" noChangeArrowheads="1"/>
          </p:cNvPicPr>
          <p:nvPr/>
        </p:nvPicPr>
        <p:blipFill>
          <a:blip r:embed="rId5"/>
          <a:srcRect/>
          <a:stretch>
            <a:fillRect/>
          </a:stretch>
        </p:blipFill>
        <p:spPr bwMode="auto">
          <a:xfrm>
            <a:off x="3995936" y="3212976"/>
            <a:ext cx="972691" cy="605603"/>
          </a:xfrm>
          <a:prstGeom prst="rect">
            <a:avLst/>
          </a:prstGeom>
          <a:noFill/>
          <a:ln w="9525">
            <a:noFill/>
            <a:miter lim="800000"/>
            <a:headEnd/>
            <a:tailEnd/>
          </a:ln>
        </p:spPr>
      </p:pic>
      <p:sp>
        <p:nvSpPr>
          <p:cNvPr id="42" name="TextBox 41"/>
          <p:cNvSpPr txBox="1"/>
          <p:nvPr/>
        </p:nvSpPr>
        <p:spPr>
          <a:xfrm>
            <a:off x="6147823" y="3933056"/>
            <a:ext cx="2664296" cy="830997"/>
          </a:xfrm>
          <a:prstGeom prst="rect">
            <a:avLst/>
          </a:prstGeom>
          <a:noFill/>
        </p:spPr>
        <p:txBody>
          <a:bodyPr wrap="square" rtlCol="0">
            <a:spAutoFit/>
          </a:bodyPr>
          <a:lstStyle/>
          <a:p>
            <a:pPr algn="ctr"/>
            <a:r>
              <a:rPr lang="en-IN" sz="1600" b="1" dirty="0" smtClean="0">
                <a:solidFill>
                  <a:srgbClr val="000000"/>
                </a:solidFill>
              </a:rPr>
              <a:t>Taxpayer receives provisional GSTIN on appointed date </a:t>
            </a:r>
            <a:endParaRPr lang="en-IN" sz="1600" dirty="0">
              <a:solidFill>
                <a:srgbClr val="000000"/>
              </a:solidFill>
            </a:endParaRP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4</a:t>
            </a:fld>
            <a:endParaRPr lang="en-US" altLang="en-US"/>
          </a:p>
        </p:txBody>
      </p:sp>
      <p:sp>
        <p:nvSpPr>
          <p:cNvPr id="14" name="Rectangle 13"/>
          <p:cNvSpPr/>
          <p:nvPr/>
        </p:nvSpPr>
        <p:spPr>
          <a:xfrm>
            <a:off x="323528" y="1988840"/>
            <a:ext cx="2448272" cy="345638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91745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Login to aces.gov.in to view your GSTN Provisional ID and Password</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5</a:t>
            </a:fld>
            <a:endParaRPr lang="en-US" altLang="en-US"/>
          </a:p>
        </p:txBody>
      </p:sp>
      <p:pic>
        <p:nvPicPr>
          <p:cNvPr id="36" name="Picture 35" descr="Screen Shot 2017-01-09 at 7.05.05 PM.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380883"/>
            <a:ext cx="9144000" cy="5477117"/>
          </a:xfrm>
          <a:prstGeom prst="rect">
            <a:avLst/>
          </a:prstGeom>
        </p:spPr>
      </p:pic>
      <p:sp>
        <p:nvSpPr>
          <p:cNvPr id="5" name="Rectangle 4"/>
          <p:cNvSpPr/>
          <p:nvPr/>
        </p:nvSpPr>
        <p:spPr>
          <a:xfrm>
            <a:off x="1346071" y="3385710"/>
            <a:ext cx="1008112" cy="31018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1170213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6</a:t>
            </a:fld>
            <a:endParaRPr lang="en-US" altLang="en-US"/>
          </a:p>
        </p:txBody>
      </p:sp>
      <p:pic>
        <p:nvPicPr>
          <p:cNvPr id="2" name="Picture 1" descr="Screen Shot 2017-01-09 at 8.04.56 PM.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67544" y="908720"/>
            <a:ext cx="7848872" cy="5844698"/>
          </a:xfrm>
          <a:prstGeom prst="rect">
            <a:avLst/>
          </a:prstGeom>
        </p:spPr>
      </p:pic>
      <p:sp>
        <p:nvSpPr>
          <p:cNvPr id="8" name="TextBox 7"/>
          <p:cNvSpPr txBox="1"/>
          <p:nvPr/>
        </p:nvSpPr>
        <p:spPr>
          <a:xfrm>
            <a:off x="3779912" y="2636912"/>
            <a:ext cx="2664296" cy="584776"/>
          </a:xfrm>
          <a:prstGeom prst="rect">
            <a:avLst/>
          </a:prstGeom>
          <a:solidFill>
            <a:srgbClr val="FFFFFF"/>
          </a:solidFill>
          <a:ln>
            <a:solidFill>
              <a:srgbClr val="FF0000"/>
            </a:solidFill>
          </a:ln>
        </p:spPr>
        <p:txBody>
          <a:bodyPr wrap="square" rtlCol="0">
            <a:spAutoFit/>
          </a:bodyPr>
          <a:lstStyle/>
          <a:p>
            <a:pPr algn="ctr"/>
            <a:r>
              <a:rPr lang="en-IN" sz="1600" b="1" dirty="0" smtClean="0">
                <a:solidFill>
                  <a:srgbClr val="000000"/>
                </a:solidFill>
              </a:rPr>
              <a:t>Your ID and Password will appear here</a:t>
            </a:r>
            <a:endParaRPr lang="en-IN" sz="1600" dirty="0">
              <a:solidFill>
                <a:srgbClr val="000000"/>
              </a:solidFill>
            </a:endParaRPr>
          </a:p>
        </p:txBody>
      </p:sp>
    </p:spTree>
    <p:extLst>
      <p:ext uri="{BB962C8B-B14F-4D97-AF65-F5344CB8AC3E}">
        <p14:creationId xmlns="" xmlns:p14="http://schemas.microsoft.com/office/powerpoint/2010/main" val="4213197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Note on Login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7</a:t>
            </a:fld>
            <a:endParaRPr lang="en-US" altLang="en-US"/>
          </a:p>
        </p:txBody>
      </p:sp>
      <p:sp>
        <p:nvSpPr>
          <p:cNvPr id="8" name="TextBox 7"/>
          <p:cNvSpPr txBox="1"/>
          <p:nvPr/>
        </p:nvSpPr>
        <p:spPr>
          <a:xfrm>
            <a:off x="467544" y="1268760"/>
            <a:ext cx="8136904" cy="2677656"/>
          </a:xfrm>
          <a:prstGeom prst="rect">
            <a:avLst/>
          </a:prstGeom>
          <a:solidFill>
            <a:srgbClr val="FFFFFF"/>
          </a:solidFill>
          <a:ln>
            <a:noFill/>
          </a:ln>
        </p:spPr>
        <p:txBody>
          <a:bodyPr wrap="square" rtlCol="0">
            <a:spAutoFit/>
          </a:bodyPr>
          <a:lstStyle/>
          <a:p>
            <a:pPr marL="457200" indent="-457200" algn="just">
              <a:buAutoNum type="arabicPeriod"/>
            </a:pPr>
            <a:r>
              <a:rPr lang="en-IN" sz="2400" dirty="0" smtClean="0">
                <a:solidFill>
                  <a:srgbClr val="000000"/>
                </a:solidFill>
              </a:rPr>
              <a:t>In some cases, your login credentials may have been shared through State VAT authorities. If you have completed the enrollment process using these credentials, you do not need to repeat the process</a:t>
            </a:r>
          </a:p>
          <a:p>
            <a:pPr algn="just"/>
            <a:endParaRPr lang="en-IN" sz="2400" dirty="0" smtClean="0">
              <a:solidFill>
                <a:srgbClr val="000000"/>
              </a:solidFill>
            </a:endParaRPr>
          </a:p>
          <a:p>
            <a:pPr marL="457200" indent="-457200" algn="just">
              <a:buAutoNum type="arabicPeriod"/>
            </a:pPr>
            <a:r>
              <a:rPr lang="en-IN" sz="2400" dirty="0" smtClean="0">
                <a:solidFill>
                  <a:srgbClr val="000000"/>
                </a:solidFill>
              </a:rPr>
              <a:t>In some cases, your ID and Password may still be awaited from GSTN.</a:t>
            </a:r>
          </a:p>
        </p:txBody>
      </p:sp>
      <p:sp>
        <p:nvSpPr>
          <p:cNvPr id="5" name="TextBox 4"/>
          <p:cNvSpPr txBox="1"/>
          <p:nvPr/>
        </p:nvSpPr>
        <p:spPr>
          <a:xfrm>
            <a:off x="467544" y="4465830"/>
            <a:ext cx="8136904" cy="461665"/>
          </a:xfrm>
          <a:prstGeom prst="rect">
            <a:avLst/>
          </a:prstGeom>
          <a:solidFill>
            <a:srgbClr val="FFFFFF"/>
          </a:solidFill>
          <a:ln>
            <a:solidFill>
              <a:schemeClr val="bg1">
                <a:lumMod val="85000"/>
              </a:schemeClr>
            </a:solidFill>
          </a:ln>
        </p:spPr>
        <p:txBody>
          <a:bodyPr wrap="square" rtlCol="0">
            <a:spAutoFit/>
          </a:bodyPr>
          <a:lstStyle/>
          <a:p>
            <a:pPr algn="ctr"/>
            <a:r>
              <a:rPr lang="en-IN" sz="2400" b="1" dirty="0" smtClean="0">
                <a:solidFill>
                  <a:srgbClr val="000000"/>
                </a:solidFill>
              </a:rPr>
              <a:t>For assistance, contact CBEC MITRA</a:t>
            </a:r>
          </a:p>
        </p:txBody>
      </p:sp>
      <p:pic>
        <p:nvPicPr>
          <p:cNvPr id="2" name="Picture 1" descr="Screen Shot 2017-01-09 at 8.54.25 PM.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6453" y="4941168"/>
            <a:ext cx="9144000" cy="1018979"/>
          </a:xfrm>
          <a:prstGeom prst="rect">
            <a:avLst/>
          </a:prstGeom>
        </p:spPr>
      </p:pic>
    </p:spTree>
    <p:extLst>
      <p:ext uri="{BB962C8B-B14F-4D97-AF65-F5344CB8AC3E}">
        <p14:creationId xmlns="" xmlns:p14="http://schemas.microsoft.com/office/powerpoint/2010/main" val="3249301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GSTN Enrollment Process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1259632" y="3284984"/>
            <a:ext cx="538795" cy="538795"/>
          </a:xfrm>
          <a:prstGeom prst="rect">
            <a:avLst/>
          </a:prstGeom>
        </p:spPr>
      </p:pic>
      <p:sp>
        <p:nvSpPr>
          <p:cNvPr id="12" name="TextBox 11"/>
          <p:cNvSpPr txBox="1"/>
          <p:nvPr/>
        </p:nvSpPr>
        <p:spPr>
          <a:xfrm>
            <a:off x="395536" y="3861048"/>
            <a:ext cx="2267744" cy="1077218"/>
          </a:xfrm>
          <a:prstGeom prst="rect">
            <a:avLst/>
          </a:prstGeom>
          <a:noFill/>
        </p:spPr>
        <p:txBody>
          <a:bodyPr wrap="square" rtlCol="0">
            <a:spAutoFit/>
          </a:bodyPr>
          <a:lstStyle/>
          <a:p>
            <a:pPr algn="ctr"/>
            <a:r>
              <a:rPr lang="en-IN" sz="1600" b="1" dirty="0" smtClean="0">
                <a:solidFill>
                  <a:srgbClr val="000000"/>
                </a:solidFill>
              </a:rPr>
              <a:t>Taxpayer obtains</a:t>
            </a:r>
          </a:p>
          <a:p>
            <a:pPr algn="ctr"/>
            <a:r>
              <a:rPr lang="en-IN" sz="1600" b="1" dirty="0" smtClean="0">
                <a:solidFill>
                  <a:srgbClr val="000000"/>
                </a:solidFill>
              </a:rPr>
              <a:t>GSTN login id and password from aces.gov.in</a:t>
            </a:r>
          </a:p>
        </p:txBody>
      </p:sp>
      <p:sp>
        <p:nvSpPr>
          <p:cNvPr id="15" name="TextBox 14"/>
          <p:cNvSpPr txBox="1"/>
          <p:nvPr/>
        </p:nvSpPr>
        <p:spPr>
          <a:xfrm>
            <a:off x="1187624" y="2060848"/>
            <a:ext cx="504056" cy="1015663"/>
          </a:xfrm>
          <a:prstGeom prst="rect">
            <a:avLst/>
          </a:prstGeom>
          <a:noFill/>
        </p:spPr>
        <p:txBody>
          <a:bodyPr wrap="square" rtlCol="0">
            <a:spAutoFit/>
          </a:bodyPr>
          <a:lstStyle/>
          <a:p>
            <a:r>
              <a:rPr lang="en-IN" sz="6000" b="1" dirty="0" smtClean="0">
                <a:solidFill>
                  <a:schemeClr val="bg1">
                    <a:lumMod val="65000"/>
                  </a:schemeClr>
                </a:solidFill>
              </a:rPr>
              <a:t>1</a:t>
            </a:r>
            <a:endParaRPr lang="en-IN" sz="6000" dirty="0">
              <a:solidFill>
                <a:schemeClr val="bg1">
                  <a:lumMod val="65000"/>
                </a:schemeClr>
              </a:solidFill>
            </a:endParaRPr>
          </a:p>
        </p:txBody>
      </p:sp>
      <p:pic>
        <p:nvPicPr>
          <p:cNvPr id="18" name="Picture 17"/>
          <p:cNvPicPr>
            <a:picLocks noChangeAspect="1"/>
          </p:cNvPicPr>
          <p:nvPr/>
        </p:nvPicPr>
        <p:blipFill>
          <a:blip r:embed="rId4"/>
          <a:stretch>
            <a:fillRect/>
          </a:stretch>
        </p:blipFill>
        <p:spPr>
          <a:xfrm>
            <a:off x="6916832" y="3212977"/>
            <a:ext cx="1082912" cy="720080"/>
          </a:xfrm>
          <a:prstGeom prst="rect">
            <a:avLst/>
          </a:prstGeom>
        </p:spPr>
      </p:pic>
      <p:sp>
        <p:nvSpPr>
          <p:cNvPr id="20" name="TextBox 19"/>
          <p:cNvSpPr txBox="1"/>
          <p:nvPr/>
        </p:nvSpPr>
        <p:spPr>
          <a:xfrm>
            <a:off x="3203848" y="3933056"/>
            <a:ext cx="2664296" cy="830997"/>
          </a:xfrm>
          <a:prstGeom prst="rect">
            <a:avLst/>
          </a:prstGeom>
          <a:noFill/>
        </p:spPr>
        <p:txBody>
          <a:bodyPr wrap="square" rtlCol="0">
            <a:spAutoFit/>
          </a:bodyPr>
          <a:lstStyle/>
          <a:p>
            <a:pPr algn="ctr"/>
            <a:r>
              <a:rPr lang="en-IN" sz="1600" b="1" dirty="0" smtClean="0">
                <a:solidFill>
                  <a:srgbClr val="000000"/>
                </a:solidFill>
              </a:rPr>
              <a:t>Taxpayer completes enrollment process on gst.gov.in </a:t>
            </a:r>
            <a:endParaRPr lang="en-IN" sz="1600" dirty="0">
              <a:solidFill>
                <a:srgbClr val="000000"/>
              </a:solidFill>
            </a:endParaRPr>
          </a:p>
        </p:txBody>
      </p:sp>
      <p:sp>
        <p:nvSpPr>
          <p:cNvPr id="39" name="TextBox 38"/>
          <p:cNvSpPr txBox="1"/>
          <p:nvPr/>
        </p:nvSpPr>
        <p:spPr>
          <a:xfrm>
            <a:off x="4218928" y="2060848"/>
            <a:ext cx="504056" cy="1015663"/>
          </a:xfrm>
          <a:prstGeom prst="rect">
            <a:avLst/>
          </a:prstGeom>
          <a:noFill/>
        </p:spPr>
        <p:txBody>
          <a:bodyPr wrap="square" rtlCol="0">
            <a:spAutoFit/>
          </a:bodyPr>
          <a:lstStyle/>
          <a:p>
            <a:r>
              <a:rPr lang="en-IN" sz="6000" b="1" dirty="0" smtClean="0">
                <a:solidFill>
                  <a:schemeClr val="bg1">
                    <a:lumMod val="65000"/>
                  </a:schemeClr>
                </a:solidFill>
              </a:rPr>
              <a:t>2</a:t>
            </a:r>
            <a:endParaRPr lang="en-IN" sz="6000" dirty="0">
              <a:solidFill>
                <a:schemeClr val="bg1">
                  <a:lumMod val="65000"/>
                </a:schemeClr>
              </a:solidFill>
            </a:endParaRPr>
          </a:p>
        </p:txBody>
      </p:sp>
      <p:sp>
        <p:nvSpPr>
          <p:cNvPr id="40" name="TextBox 39"/>
          <p:cNvSpPr txBox="1"/>
          <p:nvPr/>
        </p:nvSpPr>
        <p:spPr>
          <a:xfrm>
            <a:off x="7236296" y="2060848"/>
            <a:ext cx="504056" cy="1015663"/>
          </a:xfrm>
          <a:prstGeom prst="rect">
            <a:avLst/>
          </a:prstGeom>
          <a:noFill/>
        </p:spPr>
        <p:txBody>
          <a:bodyPr wrap="square" rtlCol="0">
            <a:spAutoFit/>
          </a:bodyPr>
          <a:lstStyle/>
          <a:p>
            <a:r>
              <a:rPr lang="en-IN" sz="6000" b="1" dirty="0" smtClean="0">
                <a:solidFill>
                  <a:schemeClr val="bg1">
                    <a:lumMod val="65000"/>
                  </a:schemeClr>
                </a:solidFill>
              </a:rPr>
              <a:t>3</a:t>
            </a:r>
            <a:endParaRPr lang="en-IN" sz="6000" dirty="0">
              <a:solidFill>
                <a:schemeClr val="bg1">
                  <a:lumMod val="65000"/>
                </a:schemeClr>
              </a:solidFill>
            </a:endParaRPr>
          </a:p>
        </p:txBody>
      </p:sp>
      <p:pic>
        <p:nvPicPr>
          <p:cNvPr id="41" name="Picture 40"/>
          <p:cNvPicPr>
            <a:picLocks noChangeAspect="1" noChangeArrowheads="1"/>
          </p:cNvPicPr>
          <p:nvPr/>
        </p:nvPicPr>
        <p:blipFill>
          <a:blip r:embed="rId5"/>
          <a:srcRect/>
          <a:stretch>
            <a:fillRect/>
          </a:stretch>
        </p:blipFill>
        <p:spPr bwMode="auto">
          <a:xfrm>
            <a:off x="3995936" y="3212976"/>
            <a:ext cx="972691" cy="605603"/>
          </a:xfrm>
          <a:prstGeom prst="rect">
            <a:avLst/>
          </a:prstGeom>
          <a:noFill/>
          <a:ln w="9525">
            <a:noFill/>
            <a:miter lim="800000"/>
            <a:headEnd/>
            <a:tailEnd/>
          </a:ln>
        </p:spPr>
      </p:pic>
      <p:sp>
        <p:nvSpPr>
          <p:cNvPr id="42" name="TextBox 41"/>
          <p:cNvSpPr txBox="1"/>
          <p:nvPr/>
        </p:nvSpPr>
        <p:spPr>
          <a:xfrm>
            <a:off x="6147823" y="3933056"/>
            <a:ext cx="2664296" cy="830997"/>
          </a:xfrm>
          <a:prstGeom prst="rect">
            <a:avLst/>
          </a:prstGeom>
          <a:noFill/>
        </p:spPr>
        <p:txBody>
          <a:bodyPr wrap="square" rtlCol="0">
            <a:spAutoFit/>
          </a:bodyPr>
          <a:lstStyle/>
          <a:p>
            <a:pPr algn="ctr"/>
            <a:r>
              <a:rPr lang="en-IN" sz="1600" b="1" dirty="0" smtClean="0">
                <a:solidFill>
                  <a:srgbClr val="000000"/>
                </a:solidFill>
              </a:rPr>
              <a:t>Taxpayer obtains provisional GSTIN on appointed date </a:t>
            </a:r>
            <a:endParaRPr lang="en-IN" sz="1600" dirty="0">
              <a:solidFill>
                <a:srgbClr val="000000"/>
              </a:solidFill>
            </a:endParaRP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8</a:t>
            </a:fld>
            <a:endParaRPr lang="en-US" altLang="en-US"/>
          </a:p>
        </p:txBody>
      </p:sp>
      <p:sp>
        <p:nvSpPr>
          <p:cNvPr id="13" name="Rectangle 12"/>
          <p:cNvSpPr/>
          <p:nvPr/>
        </p:nvSpPr>
        <p:spPr>
          <a:xfrm>
            <a:off x="3290140" y="1988840"/>
            <a:ext cx="2448272" cy="345638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a:endCxn id="13" idx="1"/>
          </p:cNvCxnSpPr>
          <p:nvPr/>
        </p:nvCxnSpPr>
        <p:spPr>
          <a:xfrm>
            <a:off x="2843808" y="3717032"/>
            <a:ext cx="446332"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52315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1: Go to gst.gov.in and click on “New User Login”</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9</a:t>
            </a:fld>
            <a:endParaRPr lang="en-US" altLang="en-US"/>
          </a:p>
        </p:txBody>
      </p:sp>
      <p:pic>
        <p:nvPicPr>
          <p:cNvPr id="8" name="Picture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340768"/>
            <a:ext cx="9144000" cy="4953000"/>
          </a:xfrm>
          <a:prstGeom prst="rect">
            <a:avLst/>
          </a:prstGeom>
        </p:spPr>
      </p:pic>
    </p:spTree>
    <p:extLst>
      <p:ext uri="{BB962C8B-B14F-4D97-AF65-F5344CB8AC3E}">
        <p14:creationId xmlns="" xmlns:p14="http://schemas.microsoft.com/office/powerpoint/2010/main" val="7935369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2: Read, select checkbox and hit “Continue”</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10</a:t>
            </a:fld>
            <a:endParaRPr lang="en-US" altLang="en-US"/>
          </a:p>
        </p:txBody>
      </p:sp>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340768"/>
            <a:ext cx="9166081" cy="4536504"/>
          </a:xfrm>
          <a:prstGeom prst="rect">
            <a:avLst/>
          </a:prstGeom>
        </p:spPr>
      </p:pic>
    </p:spTree>
    <p:extLst>
      <p:ext uri="{BB962C8B-B14F-4D97-AF65-F5344CB8AC3E}">
        <p14:creationId xmlns="" xmlns:p14="http://schemas.microsoft.com/office/powerpoint/2010/main" val="3575469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3: Enter Provisional ID and Password received in ACES website</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11</a:t>
            </a:fld>
            <a:endParaRPr lang="en-US" altLang="en-US"/>
          </a:p>
        </p:txBody>
      </p:sp>
      <p:pic>
        <p:nvPicPr>
          <p:cNvPr id="7" name="Picture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980" y="1340768"/>
            <a:ext cx="9144000" cy="4954085"/>
          </a:xfrm>
          <a:prstGeom prst="rect">
            <a:avLst/>
          </a:prstGeom>
        </p:spPr>
      </p:pic>
    </p:spTree>
    <p:extLst>
      <p:ext uri="{BB962C8B-B14F-4D97-AF65-F5344CB8AC3E}">
        <p14:creationId xmlns="" xmlns:p14="http://schemas.microsoft.com/office/powerpoint/2010/main" val="3469245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4: Enter valid email address and mobile number</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12</a:t>
            </a:fld>
            <a:endParaRPr lang="en-US" altLang="en-US"/>
          </a:p>
        </p:txBody>
      </p:sp>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346448"/>
            <a:ext cx="9144000" cy="4890864"/>
          </a:xfrm>
          <a:prstGeom prst="rect">
            <a:avLst/>
          </a:prstGeom>
        </p:spPr>
      </p:pic>
    </p:spTree>
    <p:extLst>
      <p:ext uri="{BB962C8B-B14F-4D97-AF65-F5344CB8AC3E}">
        <p14:creationId xmlns="" xmlns:p14="http://schemas.microsoft.com/office/powerpoint/2010/main" val="3978779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5: Verify email and mobile number using OTP</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13</a:t>
            </a:fld>
            <a:endParaRPr lang="en-US" altLang="en-US"/>
          </a:p>
        </p:txBody>
      </p:sp>
      <p:pic>
        <p:nvPicPr>
          <p:cNvPr id="7" name="Picture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340769"/>
            <a:ext cx="9144000" cy="4752527"/>
          </a:xfrm>
          <a:prstGeom prst="rect">
            <a:avLst/>
          </a:prstGeom>
        </p:spPr>
      </p:pic>
    </p:spTree>
    <p:extLst>
      <p:ext uri="{BB962C8B-B14F-4D97-AF65-F5344CB8AC3E}">
        <p14:creationId xmlns="" xmlns:p14="http://schemas.microsoft.com/office/powerpoint/2010/main" val="10762823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6: Select Username and Password for subsequent Login</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14</a:t>
            </a:fld>
            <a:endParaRPr lang="en-US" altLang="en-US"/>
          </a:p>
        </p:txBody>
      </p:sp>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340768"/>
            <a:ext cx="9144000" cy="4824536"/>
          </a:xfrm>
          <a:prstGeom prst="rect">
            <a:avLst/>
          </a:prstGeom>
        </p:spPr>
      </p:pic>
    </p:spTree>
    <p:extLst>
      <p:ext uri="{BB962C8B-B14F-4D97-AF65-F5344CB8AC3E}">
        <p14:creationId xmlns="" xmlns:p14="http://schemas.microsoft.com/office/powerpoint/2010/main" val="3380426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7: Answer security questions to help with password reset </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15</a:t>
            </a:fld>
            <a:endParaRPr lang="en-US" altLang="en-US"/>
          </a:p>
        </p:txBody>
      </p:sp>
      <p:pic>
        <p:nvPicPr>
          <p:cNvPr id="7" name="Picture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4766" y="1373408"/>
            <a:ext cx="9144000" cy="4863904"/>
          </a:xfrm>
          <a:prstGeom prst="rect">
            <a:avLst/>
          </a:prstGeom>
        </p:spPr>
      </p:pic>
    </p:spTree>
    <p:extLst>
      <p:ext uri="{BB962C8B-B14F-4D97-AF65-F5344CB8AC3E}">
        <p14:creationId xmlns="" xmlns:p14="http://schemas.microsoft.com/office/powerpoint/2010/main" val="25585310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8: Answer security questions to help with password reset </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16</a:t>
            </a:fld>
            <a:endParaRPr lang="en-US" altLang="en-US"/>
          </a:p>
        </p:txBody>
      </p:sp>
      <p:pic>
        <p:nvPicPr>
          <p:cNvPr id="7" name="Picture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4766" y="1373408"/>
            <a:ext cx="9144000" cy="4863904"/>
          </a:xfrm>
          <a:prstGeom prst="rect">
            <a:avLst/>
          </a:prstGeom>
        </p:spPr>
      </p:pic>
    </p:spTree>
    <p:extLst>
      <p:ext uri="{BB962C8B-B14F-4D97-AF65-F5344CB8AC3E}">
        <p14:creationId xmlns="" xmlns:p14="http://schemas.microsoft.com/office/powerpoint/2010/main" val="3171247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9: Login using your newly created ID and Password</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17</a:t>
            </a:fld>
            <a:endParaRPr lang="en-US" altLang="en-US"/>
          </a:p>
        </p:txBody>
      </p:sp>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412776"/>
            <a:ext cx="9144000" cy="4706094"/>
          </a:xfrm>
          <a:prstGeom prst="rect">
            <a:avLst/>
          </a:prstGeom>
        </p:spPr>
      </p:pic>
    </p:spTree>
    <p:extLst>
      <p:ext uri="{BB962C8B-B14F-4D97-AF65-F5344CB8AC3E}">
        <p14:creationId xmlns="" xmlns:p14="http://schemas.microsoft.com/office/powerpoint/2010/main" val="3086748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10: Complete the enrollment form, upload documents </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18</a:t>
            </a:fld>
            <a:endParaRPr lang="en-US" altLang="en-US"/>
          </a:p>
        </p:txBody>
      </p:sp>
      <p:pic>
        <p:nvPicPr>
          <p:cNvPr id="7" name="Picture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4699" y="1412776"/>
            <a:ext cx="9144000" cy="3312368"/>
          </a:xfrm>
          <a:prstGeom prst="rect">
            <a:avLst/>
          </a:prstGeom>
        </p:spPr>
      </p:pic>
    </p:spTree>
    <p:extLst>
      <p:ext uri="{BB962C8B-B14F-4D97-AF65-F5344CB8AC3E}">
        <p14:creationId xmlns="" xmlns:p14="http://schemas.microsoft.com/office/powerpoint/2010/main" val="17982964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338554"/>
          </a:xfrm>
          <a:prstGeom prst="rect">
            <a:avLst/>
          </a:prstGeom>
          <a:noFill/>
        </p:spPr>
        <p:txBody>
          <a:bodyPr wrap="square" rtlCol="0">
            <a:spAutoFit/>
          </a:bodyPr>
          <a:lstStyle/>
          <a:p>
            <a:r>
              <a:rPr lang="en-IN" sz="1600" b="1" dirty="0" smtClean="0">
                <a:solidFill>
                  <a:srgbClr val="000000"/>
                </a:solidFill>
              </a:rPr>
              <a:t>Step 11: Verify the form and submit</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19</a:t>
            </a:fld>
            <a:endParaRPr lang="en-US" altLang="en-US" dirty="0"/>
          </a:p>
        </p:txBody>
      </p:sp>
      <p:pic>
        <p:nvPicPr>
          <p:cNvPr id="8" name="Picture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6565" y="1340768"/>
            <a:ext cx="9144000" cy="3791694"/>
          </a:xfrm>
          <a:prstGeom prst="rect">
            <a:avLst/>
          </a:prstGeom>
        </p:spPr>
      </p:pic>
      <p:sp>
        <p:nvSpPr>
          <p:cNvPr id="9" name="TextBox 8"/>
          <p:cNvSpPr txBox="1"/>
          <p:nvPr/>
        </p:nvSpPr>
        <p:spPr>
          <a:xfrm>
            <a:off x="107504" y="5301208"/>
            <a:ext cx="8856984" cy="584776"/>
          </a:xfrm>
          <a:prstGeom prst="rect">
            <a:avLst/>
          </a:prstGeom>
          <a:noFill/>
        </p:spPr>
        <p:txBody>
          <a:bodyPr wrap="square" rtlCol="0">
            <a:spAutoFit/>
          </a:bodyPr>
          <a:lstStyle/>
          <a:p>
            <a:r>
              <a:rPr lang="en-IN" sz="1600" b="1" dirty="0" smtClean="0">
                <a:solidFill>
                  <a:srgbClr val="000000"/>
                </a:solidFill>
              </a:rPr>
              <a:t>Note: </a:t>
            </a:r>
            <a:r>
              <a:rPr lang="en-IN" sz="1600" dirty="0" smtClean="0">
                <a:solidFill>
                  <a:srgbClr val="000000"/>
                </a:solidFill>
              </a:rPr>
              <a:t>In case of Companies and LLPs, form has to be digitally signed.</a:t>
            </a:r>
          </a:p>
          <a:p>
            <a:r>
              <a:rPr lang="en-IN" sz="1600" dirty="0">
                <a:solidFill>
                  <a:srgbClr val="000000"/>
                </a:solidFill>
              </a:rPr>
              <a:t> </a:t>
            </a:r>
            <a:r>
              <a:rPr lang="en-IN" sz="1600" dirty="0" smtClean="0">
                <a:solidFill>
                  <a:srgbClr val="000000"/>
                </a:solidFill>
              </a:rPr>
              <a:t>         In other cases, form may be submitted through e-signature (OTP)</a:t>
            </a:r>
          </a:p>
        </p:txBody>
      </p:sp>
    </p:spTree>
    <p:extLst>
      <p:ext uri="{BB962C8B-B14F-4D97-AF65-F5344CB8AC3E}">
        <p14:creationId xmlns="" xmlns:p14="http://schemas.microsoft.com/office/powerpoint/2010/main" val="41290524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Obtaining credentials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908720"/>
            <a:ext cx="8856984" cy="584776"/>
          </a:xfrm>
          <a:prstGeom prst="rect">
            <a:avLst/>
          </a:prstGeom>
          <a:noFill/>
        </p:spPr>
        <p:txBody>
          <a:bodyPr wrap="square" rtlCol="0">
            <a:spAutoFit/>
          </a:bodyPr>
          <a:lstStyle/>
          <a:p>
            <a:pPr algn="ctr"/>
            <a:r>
              <a:rPr lang="en-IN" sz="1600" b="1" dirty="0" smtClean="0">
                <a:solidFill>
                  <a:srgbClr val="000000"/>
                </a:solidFill>
              </a:rPr>
              <a:t>Upon successful submission, Application Reference Number (ARN)</a:t>
            </a:r>
          </a:p>
          <a:p>
            <a:pPr algn="ctr"/>
            <a:r>
              <a:rPr lang="en-IN" sz="1600" b="1" dirty="0" smtClean="0">
                <a:solidFill>
                  <a:srgbClr val="000000"/>
                </a:solidFill>
              </a:rPr>
              <a:t>is received through email and SMS</a:t>
            </a: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20</a:t>
            </a:fld>
            <a:endParaRPr lang="en-US" altLang="en-US" dirty="0"/>
          </a:p>
        </p:txBody>
      </p:sp>
      <p:pic>
        <p:nvPicPr>
          <p:cNvPr id="7" name="Picture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626" y="1700808"/>
            <a:ext cx="9144000" cy="2016224"/>
          </a:xfrm>
          <a:prstGeom prst="rect">
            <a:avLst/>
          </a:prstGeom>
        </p:spPr>
      </p:pic>
    </p:spTree>
    <p:extLst>
      <p:ext uri="{BB962C8B-B14F-4D97-AF65-F5344CB8AC3E}">
        <p14:creationId xmlns="" xmlns:p14="http://schemas.microsoft.com/office/powerpoint/2010/main" val="42636184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Data and Documents Required	for Enrolment</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21</a:t>
            </a:fld>
            <a:endParaRPr lang="en-US" altLang="en-US" dirty="0"/>
          </a:p>
        </p:txBody>
      </p:sp>
      <p:graphicFrame>
        <p:nvGraphicFramePr>
          <p:cNvPr id="8" name="Table 7"/>
          <p:cNvGraphicFramePr>
            <a:graphicFrameLocks noGrp="1"/>
          </p:cNvGraphicFramePr>
          <p:nvPr>
            <p:extLst>
              <p:ext uri="{D42A27DB-BD31-4B8C-83A1-F6EECF244321}">
                <p14:modId xmlns="" xmlns:p14="http://schemas.microsoft.com/office/powerpoint/2010/main" val="3086110965"/>
              </p:ext>
            </p:extLst>
          </p:nvPr>
        </p:nvGraphicFramePr>
        <p:xfrm>
          <a:off x="251520" y="1124744"/>
          <a:ext cx="8708572" cy="4392488"/>
        </p:xfrm>
        <a:graphic>
          <a:graphicData uri="http://schemas.openxmlformats.org/drawingml/2006/table">
            <a:tbl>
              <a:tblPr firstRow="1" firstCol="1" bandRow="1"/>
              <a:tblGrid>
                <a:gridCol w="2799468"/>
                <a:gridCol w="3897276"/>
                <a:gridCol w="2011828"/>
              </a:tblGrid>
              <a:tr h="864096">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BUSINESS DETAIL</a:t>
                      </a:r>
                    </a:p>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457200">
                        <a:lnSpc>
                          <a:spcPct val="115000"/>
                        </a:lnSpc>
                        <a:spcBef>
                          <a:spcPts val="0"/>
                        </a:spcBef>
                        <a:spcAft>
                          <a:spcPts val="0"/>
                        </a:spcAft>
                        <a:buAutoNum type="arabicPeriod"/>
                      </a:pPr>
                      <a:r>
                        <a:rPr lang="en-US" sz="2000" kern="1200" dirty="0" smtClean="0">
                          <a:solidFill>
                            <a:srgbClr val="0070C0"/>
                          </a:solidFill>
                          <a:latin typeface="+mn-lt"/>
                          <a:ea typeface="Calibri" panose="020F0502020204030204" pitchFamily="34" charset="0"/>
                          <a:cs typeface="Times New Roman" panose="02020603050405020304" pitchFamily="18" charset="0"/>
                        </a:rPr>
                        <a:t>Registration certificate</a:t>
                      </a:r>
                    </a:p>
                    <a:p>
                      <a:pPr marL="457200" marR="0" indent="-457200">
                        <a:lnSpc>
                          <a:spcPct val="115000"/>
                        </a:lnSpc>
                        <a:spcBef>
                          <a:spcPts val="0"/>
                        </a:spcBef>
                        <a:spcAft>
                          <a:spcPts val="0"/>
                        </a:spcAft>
                        <a:buAutoNum type="arabicPeriod"/>
                      </a:pPr>
                      <a:r>
                        <a:rPr lang="en-US" sz="2000" kern="1200" dirty="0" smtClean="0">
                          <a:solidFill>
                            <a:srgbClr val="0070C0"/>
                          </a:solidFill>
                          <a:latin typeface="+mn-lt"/>
                          <a:ea typeface="Calibri" panose="020F0502020204030204" pitchFamily="34" charset="0"/>
                          <a:cs typeface="Times New Roman" panose="02020603050405020304" pitchFamily="18" charset="0"/>
                        </a:rPr>
                        <a:t>Partnership deed (</a:t>
                      </a:r>
                      <a:r>
                        <a:rPr lang="en-US" sz="2000" kern="1200" dirty="0">
                          <a:solidFill>
                            <a:srgbClr val="0070C0"/>
                          </a:solidFill>
                          <a:latin typeface="+mn-lt"/>
                          <a:ea typeface="Calibri" panose="020F0502020204030204" pitchFamily="34" charset="0"/>
                          <a:cs typeface="Times New Roman" panose="02020603050405020304" pitchFamily="18" charset="0"/>
                        </a:rPr>
                        <a:t>if </a:t>
                      </a:r>
                      <a:r>
                        <a:rPr lang="en-US" sz="2000" kern="1200" dirty="0" smtClean="0">
                          <a:solidFill>
                            <a:srgbClr val="0070C0"/>
                          </a:solidFill>
                          <a:latin typeface="+mn-lt"/>
                          <a:ea typeface="Calibri" panose="020F0502020204030204" pitchFamily="34" charset="0"/>
                          <a:cs typeface="Times New Roman" panose="02020603050405020304" pitchFamily="18" charset="0"/>
                        </a:rPr>
                        <a:t>applicable)</a:t>
                      </a:r>
                      <a:endParaRPr lang="en-US" sz="2000" kern="1200" dirty="0">
                        <a:solidFill>
                          <a:srgbClr val="0070C0"/>
                        </a:solidFill>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PDF/JPEG(1MB)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600">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PROMOTERS/</a:t>
                      </a:r>
                      <a:r>
                        <a:rPr lang="en-US" sz="2000" kern="1200" dirty="0" smtClean="0">
                          <a:solidFill>
                            <a:srgbClr val="0070C0"/>
                          </a:solidFill>
                          <a:latin typeface="+mn-lt"/>
                          <a:ea typeface="Calibri" panose="020F0502020204030204" pitchFamily="34" charset="0"/>
                          <a:cs typeface="Times New Roman" panose="02020603050405020304" pitchFamily="18" charset="0"/>
                        </a:rPr>
                        <a:t>PARTNERS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dirty="0" smtClean="0">
                          <a:solidFill>
                            <a:srgbClr val="0070C0"/>
                          </a:solidFill>
                          <a:latin typeface="+mn-lt"/>
                          <a:ea typeface="Calibri" panose="020F0502020204030204" pitchFamily="34" charset="0"/>
                          <a:cs typeface="Times New Roman" panose="02020603050405020304" pitchFamily="18" charset="0"/>
                        </a:rPr>
                        <a:t>Photograph (for each)</a:t>
                      </a:r>
                      <a:endParaRPr lang="en-US" sz="2000" kern="1200" dirty="0">
                        <a:solidFill>
                          <a:srgbClr val="0070C0"/>
                        </a:solidFill>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JPEG(100KB)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8608">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AUTHORISED SIGNATORY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1.Proof of </a:t>
                      </a:r>
                      <a:r>
                        <a:rPr lang="en-US" sz="2000" kern="1200" dirty="0" smtClean="0">
                          <a:solidFill>
                            <a:srgbClr val="0070C0"/>
                          </a:solidFill>
                          <a:latin typeface="+mn-lt"/>
                          <a:ea typeface="Calibri" panose="020F0502020204030204" pitchFamily="34" charset="0"/>
                          <a:cs typeface="Times New Roman" panose="02020603050405020304" pitchFamily="18" charset="0"/>
                        </a:rPr>
                        <a:t>appointment</a:t>
                      </a:r>
                    </a:p>
                    <a:p>
                      <a:pPr marL="0" marR="0">
                        <a:lnSpc>
                          <a:spcPct val="115000"/>
                        </a:lnSpc>
                        <a:spcBef>
                          <a:spcPts val="0"/>
                        </a:spcBef>
                        <a:spcAft>
                          <a:spcPts val="0"/>
                        </a:spcAft>
                      </a:pPr>
                      <a:r>
                        <a:rPr lang="en-US" sz="2000" kern="1200" dirty="0" smtClean="0">
                          <a:solidFill>
                            <a:srgbClr val="0070C0"/>
                          </a:solidFill>
                          <a:latin typeface="+mn-lt"/>
                          <a:ea typeface="Calibri" panose="020F0502020204030204" pitchFamily="34" charset="0"/>
                          <a:cs typeface="Times New Roman" panose="02020603050405020304" pitchFamily="18" charset="0"/>
                        </a:rPr>
                        <a:t>2</a:t>
                      </a:r>
                      <a:r>
                        <a:rPr lang="en-US" sz="2000" kern="1200" dirty="0">
                          <a:solidFill>
                            <a:srgbClr val="0070C0"/>
                          </a:solidFill>
                          <a:latin typeface="+mn-lt"/>
                          <a:ea typeface="Calibri" panose="020F0502020204030204" pitchFamily="34" charset="0"/>
                          <a:cs typeface="Times New Roman" panose="02020603050405020304" pitchFamily="18" charset="0"/>
                        </a:rPr>
                        <a:t>.Photo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PDF/JPEG(1MB)</a:t>
                      </a:r>
                    </a:p>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JPEG(100KB</a:t>
                      </a:r>
                      <a:r>
                        <a:rPr lang="en-US" sz="2000" kern="1200" dirty="0" smtClean="0">
                          <a:solidFill>
                            <a:srgbClr val="0070C0"/>
                          </a:solidFill>
                          <a:latin typeface="+mn-lt"/>
                          <a:ea typeface="Calibri" panose="020F0502020204030204" pitchFamily="34" charset="0"/>
                          <a:cs typeface="Times New Roman" panose="02020603050405020304" pitchFamily="18" charset="0"/>
                        </a:rPr>
                        <a:t>)</a:t>
                      </a:r>
                      <a:r>
                        <a:rPr lang="en-US" sz="2000" kern="1200" dirty="0">
                          <a:solidFill>
                            <a:srgbClr val="0070C0"/>
                          </a:solidFill>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600">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PRINCIPAL </a:t>
                      </a:r>
                      <a:r>
                        <a:rPr lang="en-US" sz="2000" kern="1200" dirty="0" smtClean="0">
                          <a:solidFill>
                            <a:srgbClr val="0070C0"/>
                          </a:solidFill>
                          <a:latin typeface="+mn-lt"/>
                          <a:ea typeface="Calibri" panose="020F0502020204030204" pitchFamily="34" charset="0"/>
                          <a:cs typeface="Times New Roman" panose="02020603050405020304" pitchFamily="18" charset="0"/>
                        </a:rPr>
                        <a:t>/ ADDITIONAL PLACES </a:t>
                      </a:r>
                      <a:r>
                        <a:rPr lang="en-US" sz="2000" kern="1200" dirty="0">
                          <a:solidFill>
                            <a:srgbClr val="0070C0"/>
                          </a:solidFill>
                          <a:latin typeface="+mn-lt"/>
                          <a:ea typeface="Calibri" panose="020F0502020204030204" pitchFamily="34" charset="0"/>
                          <a:cs typeface="Times New Roman" panose="02020603050405020304" pitchFamily="18" charset="0"/>
                        </a:rPr>
                        <a:t>OF </a:t>
                      </a:r>
                      <a:r>
                        <a:rPr lang="en-US" sz="2000" kern="1200" dirty="0" smtClean="0">
                          <a:solidFill>
                            <a:srgbClr val="0070C0"/>
                          </a:solidFill>
                          <a:latin typeface="+mn-lt"/>
                          <a:ea typeface="Calibri" panose="020F0502020204030204" pitchFamily="34" charset="0"/>
                          <a:cs typeface="Times New Roman" panose="02020603050405020304" pitchFamily="18" charset="0"/>
                        </a:rPr>
                        <a:t>BUSINESS</a:t>
                      </a:r>
                      <a:endParaRPr lang="en-US" sz="2000" kern="1200" dirty="0">
                        <a:solidFill>
                          <a:srgbClr val="0070C0"/>
                        </a:solidFill>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dirty="0" smtClean="0">
                          <a:solidFill>
                            <a:srgbClr val="0070C0"/>
                          </a:solidFill>
                          <a:latin typeface="+mn-lt"/>
                          <a:ea typeface="Calibri" panose="020F0502020204030204" pitchFamily="34" charset="0"/>
                          <a:cs typeface="Times New Roman" panose="02020603050405020304" pitchFamily="18" charset="0"/>
                        </a:rPr>
                        <a:t>Address proof (for</a:t>
                      </a:r>
                      <a:r>
                        <a:rPr lang="en-US" sz="2000" kern="1200" baseline="0" dirty="0" smtClean="0">
                          <a:solidFill>
                            <a:srgbClr val="0070C0"/>
                          </a:solidFill>
                          <a:latin typeface="+mn-lt"/>
                          <a:ea typeface="Calibri" panose="020F0502020204030204" pitchFamily="34" charset="0"/>
                          <a:cs typeface="Times New Roman" panose="02020603050405020304" pitchFamily="18" charset="0"/>
                        </a:rPr>
                        <a:t> each)</a:t>
                      </a:r>
                      <a:endParaRPr lang="en-US" sz="2000" kern="1200" dirty="0">
                        <a:solidFill>
                          <a:srgbClr val="0070C0"/>
                        </a:solidFill>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a:solidFill>
                            <a:srgbClr val="0070C0"/>
                          </a:solidFill>
                          <a:latin typeface="+mn-lt"/>
                          <a:ea typeface="Calibri" panose="020F0502020204030204" pitchFamily="34" charset="0"/>
                          <a:cs typeface="Times New Roman" panose="02020603050405020304" pitchFamily="18" charset="0"/>
                        </a:rPr>
                        <a:t>PDF/JPEG(1MB)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2584">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BANK </a:t>
                      </a:r>
                      <a:r>
                        <a:rPr lang="en-US" sz="2000" kern="1200" dirty="0" smtClean="0">
                          <a:solidFill>
                            <a:srgbClr val="0070C0"/>
                          </a:solidFill>
                          <a:latin typeface="+mn-lt"/>
                          <a:ea typeface="Calibri" panose="020F0502020204030204" pitchFamily="34" charset="0"/>
                          <a:cs typeface="Times New Roman" panose="02020603050405020304" pitchFamily="18" charset="0"/>
                        </a:rPr>
                        <a:t>ACCOUNTS</a:t>
                      </a:r>
                      <a:endParaRPr lang="en-US" sz="2000" kern="1200" dirty="0">
                        <a:solidFill>
                          <a:srgbClr val="0070C0"/>
                        </a:solidFill>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Statement/First page </a:t>
                      </a:r>
                      <a:r>
                        <a:rPr lang="en-US" sz="2000" kern="1200" dirty="0" smtClean="0">
                          <a:solidFill>
                            <a:srgbClr val="0070C0"/>
                          </a:solidFill>
                          <a:latin typeface="+mn-lt"/>
                          <a:ea typeface="Calibri" panose="020F0502020204030204" pitchFamily="34" charset="0"/>
                          <a:cs typeface="Times New Roman" panose="02020603050405020304" pitchFamily="18" charset="0"/>
                        </a:rPr>
                        <a:t>(for</a:t>
                      </a:r>
                      <a:r>
                        <a:rPr lang="en-US" sz="2000" kern="1200" baseline="0" dirty="0" smtClean="0">
                          <a:solidFill>
                            <a:srgbClr val="0070C0"/>
                          </a:solidFill>
                          <a:latin typeface="+mn-lt"/>
                          <a:ea typeface="Calibri" panose="020F0502020204030204" pitchFamily="34" charset="0"/>
                          <a:cs typeface="Times New Roman" panose="02020603050405020304" pitchFamily="18" charset="0"/>
                        </a:rPr>
                        <a:t> each)</a:t>
                      </a:r>
                      <a:endParaRPr lang="en-US" sz="2000" kern="1200" dirty="0">
                        <a:solidFill>
                          <a:srgbClr val="0070C0"/>
                        </a:solidFill>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kern="1200" dirty="0">
                          <a:solidFill>
                            <a:srgbClr val="0070C0"/>
                          </a:solidFill>
                          <a:latin typeface="+mn-lt"/>
                          <a:ea typeface="Calibri" panose="020F0502020204030204" pitchFamily="34" charset="0"/>
                          <a:cs typeface="Times New Roman" panose="02020603050405020304" pitchFamily="18" charset="0"/>
                        </a:rPr>
                        <a:t>PDF/JPEG(1MB</a:t>
                      </a:r>
                      <a:r>
                        <a:rPr lang="en-US" sz="2000" kern="1200" dirty="0" smtClean="0">
                          <a:solidFill>
                            <a:srgbClr val="0070C0"/>
                          </a:solidFill>
                          <a:latin typeface="+mn-lt"/>
                          <a:ea typeface="Calibri" panose="020F0502020204030204" pitchFamily="34" charset="0"/>
                          <a:cs typeface="Times New Roman" panose="02020603050405020304" pitchFamily="18" charset="0"/>
                        </a:rPr>
                        <a:t>)</a:t>
                      </a:r>
                    </a:p>
                    <a:p>
                      <a:pPr marL="0" marR="0">
                        <a:lnSpc>
                          <a:spcPct val="115000"/>
                        </a:lnSpc>
                        <a:spcBef>
                          <a:spcPts val="0"/>
                        </a:spcBef>
                        <a:spcAft>
                          <a:spcPts val="0"/>
                        </a:spcAft>
                      </a:pPr>
                      <a:endParaRPr lang="en-US" sz="2000" kern="1200" dirty="0">
                        <a:solidFill>
                          <a:srgbClr val="0070C0"/>
                        </a:solidFill>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5867942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GSTN Portal Help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22</a:t>
            </a:fld>
            <a:endParaRPr lang="en-US" altLang="en-US"/>
          </a:p>
        </p:txBody>
      </p:sp>
      <p:sp>
        <p:nvSpPr>
          <p:cNvPr id="8" name="TextBox 7"/>
          <p:cNvSpPr txBox="1"/>
          <p:nvPr/>
        </p:nvSpPr>
        <p:spPr>
          <a:xfrm>
            <a:off x="467544" y="1268760"/>
            <a:ext cx="8136904" cy="2677656"/>
          </a:xfrm>
          <a:prstGeom prst="rect">
            <a:avLst/>
          </a:prstGeom>
          <a:solidFill>
            <a:srgbClr val="FFFFFF"/>
          </a:solidFill>
          <a:ln>
            <a:noFill/>
          </a:ln>
        </p:spPr>
        <p:txBody>
          <a:bodyPr wrap="square" rtlCol="0">
            <a:spAutoFit/>
          </a:bodyPr>
          <a:lstStyle/>
          <a:p>
            <a:r>
              <a:rPr lang="en-IN" sz="2400" dirty="0" smtClean="0">
                <a:solidFill>
                  <a:srgbClr val="000000"/>
                </a:solidFill>
              </a:rPr>
              <a:t>For any assistance with GSTN Common Portal, contact GSTN helpdesk:</a:t>
            </a:r>
          </a:p>
          <a:p>
            <a:endParaRPr lang="en-IN" sz="2400" dirty="0" smtClean="0">
              <a:solidFill>
                <a:srgbClr val="000000"/>
              </a:solidFill>
            </a:endParaRPr>
          </a:p>
          <a:p>
            <a:pPr marL="800100" lvl="1" indent="-342900">
              <a:buFont typeface="Arial"/>
              <a:buChar char="•"/>
            </a:pPr>
            <a:r>
              <a:rPr lang="fr-FR" sz="2400" dirty="0" smtClean="0"/>
              <a:t>0124</a:t>
            </a:r>
            <a:r>
              <a:rPr lang="fr-FR" sz="2400" dirty="0"/>
              <a:t>-</a:t>
            </a:r>
            <a:r>
              <a:rPr lang="fr-FR" sz="2400" dirty="0" smtClean="0"/>
              <a:t>4688999</a:t>
            </a:r>
          </a:p>
          <a:p>
            <a:pPr marL="800100" lvl="1" indent="-342900">
              <a:buFont typeface="Arial"/>
              <a:buChar char="•"/>
            </a:pPr>
            <a:r>
              <a:rPr lang="fr-FR" sz="2400" dirty="0" smtClean="0">
                <a:hlinkClick r:id="rId3"/>
              </a:rPr>
              <a:t>helpdesk@gst.gov.in</a:t>
            </a:r>
            <a:endParaRPr lang="fr-FR" sz="2400" dirty="0" smtClean="0"/>
          </a:p>
          <a:p>
            <a:pPr marL="800100" lvl="1" indent="-342900">
              <a:buFont typeface="Arial"/>
              <a:buChar char="•"/>
            </a:pPr>
            <a:r>
              <a:rPr lang="fr-FR" sz="2400" dirty="0">
                <a:solidFill>
                  <a:srgbClr val="000000"/>
                </a:solidFill>
                <a:hlinkClick r:id="rId4"/>
              </a:rPr>
              <a:t>http://</a:t>
            </a:r>
            <a:r>
              <a:rPr lang="fr-FR" sz="2400" dirty="0" smtClean="0">
                <a:solidFill>
                  <a:srgbClr val="000000"/>
                </a:solidFill>
                <a:hlinkClick r:id="rId4"/>
              </a:rPr>
              <a:t>tutorial.gst.gov.in</a:t>
            </a:r>
            <a:endParaRPr lang="fr-FR" sz="2400" dirty="0" smtClean="0">
              <a:solidFill>
                <a:srgbClr val="000000"/>
              </a:solidFill>
            </a:endParaRPr>
          </a:p>
          <a:p>
            <a:endParaRPr lang="en-IN" sz="2400" dirty="0" smtClean="0">
              <a:solidFill>
                <a:srgbClr val="000000"/>
              </a:solidFill>
            </a:endParaRPr>
          </a:p>
        </p:txBody>
      </p:sp>
    </p:spTree>
    <p:extLst>
      <p:ext uri="{BB962C8B-B14F-4D97-AF65-F5344CB8AC3E}">
        <p14:creationId xmlns="" xmlns:p14="http://schemas.microsoft.com/office/powerpoint/2010/main" val="12341794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GSTN Enrollment Process						</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1259632" y="3284984"/>
            <a:ext cx="538795" cy="538795"/>
          </a:xfrm>
          <a:prstGeom prst="rect">
            <a:avLst/>
          </a:prstGeom>
        </p:spPr>
      </p:pic>
      <p:sp>
        <p:nvSpPr>
          <p:cNvPr id="12" name="TextBox 11"/>
          <p:cNvSpPr txBox="1"/>
          <p:nvPr/>
        </p:nvSpPr>
        <p:spPr>
          <a:xfrm>
            <a:off x="395536" y="3861048"/>
            <a:ext cx="2267744" cy="1077218"/>
          </a:xfrm>
          <a:prstGeom prst="rect">
            <a:avLst/>
          </a:prstGeom>
          <a:noFill/>
        </p:spPr>
        <p:txBody>
          <a:bodyPr wrap="square" rtlCol="0">
            <a:spAutoFit/>
          </a:bodyPr>
          <a:lstStyle/>
          <a:p>
            <a:pPr algn="ctr"/>
            <a:r>
              <a:rPr lang="en-IN" sz="1600" b="1" dirty="0" smtClean="0">
                <a:solidFill>
                  <a:srgbClr val="000000"/>
                </a:solidFill>
              </a:rPr>
              <a:t>Taxpayer obtains</a:t>
            </a:r>
          </a:p>
          <a:p>
            <a:pPr algn="ctr"/>
            <a:r>
              <a:rPr lang="en-IN" sz="1600" b="1" dirty="0" smtClean="0">
                <a:solidFill>
                  <a:srgbClr val="000000"/>
                </a:solidFill>
              </a:rPr>
              <a:t>GSTN login id and password from aces.gov.in</a:t>
            </a:r>
          </a:p>
        </p:txBody>
      </p:sp>
      <p:sp>
        <p:nvSpPr>
          <p:cNvPr id="15" name="TextBox 14"/>
          <p:cNvSpPr txBox="1"/>
          <p:nvPr/>
        </p:nvSpPr>
        <p:spPr>
          <a:xfrm>
            <a:off x="1187624" y="2060848"/>
            <a:ext cx="504056" cy="1015663"/>
          </a:xfrm>
          <a:prstGeom prst="rect">
            <a:avLst/>
          </a:prstGeom>
          <a:noFill/>
        </p:spPr>
        <p:txBody>
          <a:bodyPr wrap="square" rtlCol="0">
            <a:spAutoFit/>
          </a:bodyPr>
          <a:lstStyle/>
          <a:p>
            <a:r>
              <a:rPr lang="en-IN" sz="6000" b="1" dirty="0" smtClean="0">
                <a:solidFill>
                  <a:schemeClr val="bg1">
                    <a:lumMod val="65000"/>
                  </a:schemeClr>
                </a:solidFill>
              </a:rPr>
              <a:t>1</a:t>
            </a:r>
            <a:endParaRPr lang="en-IN" sz="6000" dirty="0">
              <a:solidFill>
                <a:schemeClr val="bg1">
                  <a:lumMod val="65000"/>
                </a:schemeClr>
              </a:solidFill>
            </a:endParaRPr>
          </a:p>
        </p:txBody>
      </p:sp>
      <p:pic>
        <p:nvPicPr>
          <p:cNvPr id="18" name="Picture 17"/>
          <p:cNvPicPr>
            <a:picLocks noChangeAspect="1"/>
          </p:cNvPicPr>
          <p:nvPr/>
        </p:nvPicPr>
        <p:blipFill>
          <a:blip r:embed="rId4"/>
          <a:stretch>
            <a:fillRect/>
          </a:stretch>
        </p:blipFill>
        <p:spPr>
          <a:xfrm>
            <a:off x="6916832" y="3212977"/>
            <a:ext cx="1082912" cy="720080"/>
          </a:xfrm>
          <a:prstGeom prst="rect">
            <a:avLst/>
          </a:prstGeom>
        </p:spPr>
      </p:pic>
      <p:sp>
        <p:nvSpPr>
          <p:cNvPr id="20" name="TextBox 19"/>
          <p:cNvSpPr txBox="1"/>
          <p:nvPr/>
        </p:nvSpPr>
        <p:spPr>
          <a:xfrm>
            <a:off x="3203848" y="3933056"/>
            <a:ext cx="2664296" cy="830997"/>
          </a:xfrm>
          <a:prstGeom prst="rect">
            <a:avLst/>
          </a:prstGeom>
          <a:noFill/>
        </p:spPr>
        <p:txBody>
          <a:bodyPr wrap="square" rtlCol="0">
            <a:spAutoFit/>
          </a:bodyPr>
          <a:lstStyle/>
          <a:p>
            <a:pPr algn="ctr"/>
            <a:r>
              <a:rPr lang="en-IN" sz="1600" b="1" dirty="0" smtClean="0">
                <a:solidFill>
                  <a:srgbClr val="000000"/>
                </a:solidFill>
              </a:rPr>
              <a:t>Taxpayer completes enrollment process on gst.gov.in </a:t>
            </a:r>
            <a:endParaRPr lang="en-IN" sz="1600" dirty="0">
              <a:solidFill>
                <a:srgbClr val="000000"/>
              </a:solidFill>
            </a:endParaRPr>
          </a:p>
        </p:txBody>
      </p:sp>
      <p:sp>
        <p:nvSpPr>
          <p:cNvPr id="39" name="TextBox 38"/>
          <p:cNvSpPr txBox="1"/>
          <p:nvPr/>
        </p:nvSpPr>
        <p:spPr>
          <a:xfrm>
            <a:off x="4218928" y="2060848"/>
            <a:ext cx="504056" cy="1015663"/>
          </a:xfrm>
          <a:prstGeom prst="rect">
            <a:avLst/>
          </a:prstGeom>
          <a:noFill/>
        </p:spPr>
        <p:txBody>
          <a:bodyPr wrap="square" rtlCol="0">
            <a:spAutoFit/>
          </a:bodyPr>
          <a:lstStyle/>
          <a:p>
            <a:r>
              <a:rPr lang="en-IN" sz="6000" b="1" dirty="0" smtClean="0">
                <a:solidFill>
                  <a:schemeClr val="bg1">
                    <a:lumMod val="65000"/>
                  </a:schemeClr>
                </a:solidFill>
              </a:rPr>
              <a:t>2</a:t>
            </a:r>
            <a:endParaRPr lang="en-IN" sz="6000" dirty="0">
              <a:solidFill>
                <a:schemeClr val="bg1">
                  <a:lumMod val="65000"/>
                </a:schemeClr>
              </a:solidFill>
            </a:endParaRPr>
          </a:p>
        </p:txBody>
      </p:sp>
      <p:sp>
        <p:nvSpPr>
          <p:cNvPr id="40" name="TextBox 39"/>
          <p:cNvSpPr txBox="1"/>
          <p:nvPr/>
        </p:nvSpPr>
        <p:spPr>
          <a:xfrm>
            <a:off x="7236296" y="2060848"/>
            <a:ext cx="504056" cy="1015663"/>
          </a:xfrm>
          <a:prstGeom prst="rect">
            <a:avLst/>
          </a:prstGeom>
          <a:noFill/>
        </p:spPr>
        <p:txBody>
          <a:bodyPr wrap="square" rtlCol="0">
            <a:spAutoFit/>
          </a:bodyPr>
          <a:lstStyle/>
          <a:p>
            <a:r>
              <a:rPr lang="en-IN" sz="6000" b="1" dirty="0" smtClean="0">
                <a:solidFill>
                  <a:schemeClr val="bg1">
                    <a:lumMod val="65000"/>
                  </a:schemeClr>
                </a:solidFill>
              </a:rPr>
              <a:t>3</a:t>
            </a:r>
            <a:endParaRPr lang="en-IN" sz="6000" dirty="0">
              <a:solidFill>
                <a:schemeClr val="bg1">
                  <a:lumMod val="65000"/>
                </a:schemeClr>
              </a:solidFill>
            </a:endParaRPr>
          </a:p>
        </p:txBody>
      </p:sp>
      <p:pic>
        <p:nvPicPr>
          <p:cNvPr id="41" name="Picture 40"/>
          <p:cNvPicPr>
            <a:picLocks noChangeAspect="1" noChangeArrowheads="1"/>
          </p:cNvPicPr>
          <p:nvPr/>
        </p:nvPicPr>
        <p:blipFill>
          <a:blip r:embed="rId5"/>
          <a:srcRect/>
          <a:stretch>
            <a:fillRect/>
          </a:stretch>
        </p:blipFill>
        <p:spPr bwMode="auto">
          <a:xfrm>
            <a:off x="3995936" y="3212976"/>
            <a:ext cx="972691" cy="605603"/>
          </a:xfrm>
          <a:prstGeom prst="rect">
            <a:avLst/>
          </a:prstGeom>
          <a:noFill/>
          <a:ln w="9525">
            <a:noFill/>
            <a:miter lim="800000"/>
            <a:headEnd/>
            <a:tailEnd/>
          </a:ln>
        </p:spPr>
      </p:pic>
      <p:sp>
        <p:nvSpPr>
          <p:cNvPr id="42" name="TextBox 41"/>
          <p:cNvSpPr txBox="1"/>
          <p:nvPr/>
        </p:nvSpPr>
        <p:spPr>
          <a:xfrm>
            <a:off x="6147823" y="3933056"/>
            <a:ext cx="2664296" cy="830997"/>
          </a:xfrm>
          <a:prstGeom prst="rect">
            <a:avLst/>
          </a:prstGeom>
          <a:noFill/>
        </p:spPr>
        <p:txBody>
          <a:bodyPr wrap="square" rtlCol="0">
            <a:spAutoFit/>
          </a:bodyPr>
          <a:lstStyle/>
          <a:p>
            <a:pPr algn="ctr"/>
            <a:r>
              <a:rPr lang="en-IN" sz="1600" b="1" dirty="0" smtClean="0">
                <a:solidFill>
                  <a:srgbClr val="000000"/>
                </a:solidFill>
              </a:rPr>
              <a:t>Taxpayer obtains provisional GSTIN on appointed date </a:t>
            </a:r>
            <a:endParaRPr lang="en-IN" sz="1600" dirty="0">
              <a:solidFill>
                <a:srgbClr val="000000"/>
              </a:solidFill>
            </a:endParaRP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23</a:t>
            </a:fld>
            <a:endParaRPr lang="en-US" altLang="en-US"/>
          </a:p>
        </p:txBody>
      </p:sp>
      <p:sp>
        <p:nvSpPr>
          <p:cNvPr id="13" name="Rectangle 12"/>
          <p:cNvSpPr/>
          <p:nvPr/>
        </p:nvSpPr>
        <p:spPr>
          <a:xfrm>
            <a:off x="6242468" y="1988840"/>
            <a:ext cx="2448272" cy="345638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a:endCxn id="13" idx="1"/>
          </p:cNvCxnSpPr>
          <p:nvPr/>
        </p:nvCxnSpPr>
        <p:spPr>
          <a:xfrm>
            <a:off x="5796136" y="3717032"/>
            <a:ext cx="446332"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31643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9525" y="0"/>
            <a:ext cx="9169400" cy="762000"/>
          </a:xfrm>
          <a:prstGeom prst="rect">
            <a:avLst/>
          </a:prstGeom>
          <a:solidFill>
            <a:srgbClr val="23476B"/>
          </a:solidFill>
          <a:ln>
            <a:noFill/>
          </a:ln>
          <a:effectLst/>
        </p:spPr>
        <p:txBody>
          <a:bodyPr tIns="0" bIns="0" anchor="ctr"/>
          <a:lstStyle>
            <a:lvl1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mj-lt"/>
                <a:ea typeface="Lucida Sans Unicode" pitchFamily="34" charset="0"/>
                <a:cs typeface="+mj-cs"/>
              </a:defRPr>
            </a:lvl1pPr>
            <a:lvl2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2pPr>
            <a:lvl3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3pPr>
            <a:lvl4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4pPr>
            <a:lvl5pPr algn="l" defTabSz="457200" rtl="0" eaLnBrk="0" fontAlgn="base" hangingPunct="0">
              <a:lnSpc>
                <a:spcPct val="115000"/>
              </a:lnSpc>
              <a:spcBef>
                <a:spcPct val="0"/>
              </a:spcBef>
              <a:spcAft>
                <a:spcPct val="0"/>
              </a:spcAft>
              <a:buSzPct val="100000"/>
              <a:buFont typeface="Times New Roman" panose="02020603050405020304" pitchFamily="18" charset="0"/>
              <a:defRPr sz="2200" b="1">
                <a:solidFill>
                  <a:srgbClr val="4E84C4"/>
                </a:solidFill>
                <a:latin typeface="Arial" charset="0"/>
                <a:ea typeface="Lucida Sans Unicode" pitchFamily="34" charset="0"/>
                <a:cs typeface="Lucida Sans Unicode" pitchFamily="34" charset="0"/>
              </a:defRPr>
            </a:lvl5pPr>
            <a:lvl6pPr marL="25146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6pPr>
            <a:lvl7pPr marL="29718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7pPr>
            <a:lvl8pPr marL="34290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8pPr>
            <a:lvl9pPr marL="3886200" indent="-228600" algn="l" defTabSz="457200" rtl="0" eaLnBrk="0" fontAlgn="base" hangingPunct="0">
              <a:lnSpc>
                <a:spcPct val="115000"/>
              </a:lnSpc>
              <a:spcBef>
                <a:spcPct val="0"/>
              </a:spcBef>
              <a:spcAft>
                <a:spcPct val="0"/>
              </a:spcAft>
              <a:buClr>
                <a:srgbClr val="000000"/>
              </a:buClr>
              <a:buSzPct val="100000"/>
              <a:buFont typeface="Times New Roman" pitchFamily="18" charset="0"/>
              <a:defRPr sz="2200" b="1">
                <a:solidFill>
                  <a:srgbClr val="4E84C4"/>
                </a:solidFill>
                <a:latin typeface="Arial" charset="0"/>
                <a:cs typeface="Lucida Sans Unicode" pitchFamily="34" charset="0"/>
              </a:defRPr>
            </a:lvl9pPr>
          </a:lstStyle>
          <a:p>
            <a:pPr>
              <a:buClr>
                <a:srgbClr val="000000"/>
              </a:buClr>
              <a:defRPr/>
            </a:pPr>
            <a:r>
              <a:rPr lang="en-US" sz="2400" kern="0" dirty="0" smtClean="0">
                <a:solidFill>
                  <a:srgbClr val="FFFF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rPr>
              <a:t> Relevant provision of Draft Registration Rules</a:t>
            </a:r>
            <a:endParaRPr lang="en-US" sz="2000" kern="0" dirty="0">
              <a:solidFill>
                <a:srgbClr val="FFC000"/>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endParaRPr>
          </a:p>
        </p:txBody>
      </p:sp>
      <p:sp>
        <p:nvSpPr>
          <p:cNvPr id="12" name="TextBox 11"/>
          <p:cNvSpPr txBox="1"/>
          <p:nvPr/>
        </p:nvSpPr>
        <p:spPr>
          <a:xfrm>
            <a:off x="107504" y="793564"/>
            <a:ext cx="8712968" cy="5970864"/>
          </a:xfrm>
          <a:prstGeom prst="rect">
            <a:avLst/>
          </a:prstGeom>
          <a:noFill/>
        </p:spPr>
        <p:txBody>
          <a:bodyPr wrap="square" rtlCol="0">
            <a:spAutoFit/>
          </a:bodyPr>
          <a:lstStyle/>
          <a:p>
            <a:r>
              <a:rPr lang="en-US" sz="1600" b="1" dirty="0"/>
              <a:t>Rule 14. </a:t>
            </a:r>
            <a:r>
              <a:rPr lang="en-US" sz="1600" dirty="0"/>
              <a:t>Migration of persons registered under Earlier Law </a:t>
            </a:r>
            <a:endParaRPr lang="en-US" sz="1600" dirty="0" smtClean="0"/>
          </a:p>
          <a:p>
            <a:endParaRPr lang="en-US" sz="1000" dirty="0"/>
          </a:p>
          <a:p>
            <a:r>
              <a:rPr lang="en-US" sz="1400" dirty="0" smtClean="0"/>
              <a:t>(1) Every </a:t>
            </a:r>
            <a:r>
              <a:rPr lang="en-US" sz="1400" dirty="0"/>
              <a:t>person registered under an earlier law and having a Permanent Account Number issued under the Income Tax Act, 1961 (Act 43 of 1961) shall be granted registration on a provisional basis and a certificate of registration in FORM GST REG- 21, incorporating the Goods and Services Tax Identification Number (GSTIN) therein, shall be made available on the Common Portal. </a:t>
            </a:r>
            <a:endParaRPr lang="en-US" sz="1400" dirty="0" smtClean="0"/>
          </a:p>
          <a:p>
            <a:endParaRPr lang="en-US" sz="1000" dirty="0"/>
          </a:p>
          <a:p>
            <a:r>
              <a:rPr lang="en-US" sz="1400" dirty="0"/>
              <a:t>(2)(a) Every person who has been granted a provisional registration under </a:t>
            </a:r>
            <a:r>
              <a:rPr lang="en-US" sz="1400" dirty="0" err="1"/>
              <a:t>subrule</a:t>
            </a:r>
            <a:r>
              <a:rPr lang="en-US" sz="1400" dirty="0"/>
              <a:t> (1) shall submit an application electronically in FORM GST REG–20, duly signed, along with the information and documents specified in the said application, on the Common Portal either directly or through a Facilitation Centre, notified by the Board or Commissioner. </a:t>
            </a:r>
            <a:endParaRPr lang="en-US" sz="1000" dirty="0"/>
          </a:p>
          <a:p>
            <a:r>
              <a:rPr lang="en-US" sz="1400" dirty="0"/>
              <a:t>(b) The information asked for in clause (a) shall be furnished within the period specified in section 142 or within such further period as may be extended by the Board or Commissioner in this behalf</a:t>
            </a:r>
            <a:r>
              <a:rPr lang="en-US" sz="1400" dirty="0" smtClean="0"/>
              <a:t>.</a:t>
            </a:r>
          </a:p>
          <a:p>
            <a:r>
              <a:rPr lang="en-US" sz="1400" dirty="0" smtClean="0"/>
              <a:t>(</a:t>
            </a:r>
            <a:r>
              <a:rPr lang="en-US" sz="1400" dirty="0"/>
              <a:t>c) If the information and the particulars furnished in the application are found, by the proper officer, to be correct and complete, a certificate of registration in FORM GST REG-06 shall be made available to the registered taxable person electronically on the Common Portal. </a:t>
            </a:r>
            <a:endParaRPr lang="en-US" sz="1400" dirty="0" smtClean="0"/>
          </a:p>
          <a:p>
            <a:endParaRPr lang="en-US" sz="1000" dirty="0"/>
          </a:p>
          <a:p>
            <a:r>
              <a:rPr lang="en-US" sz="1400" dirty="0"/>
              <a:t>(3) Where the particulars and/or information specified in sub-rule (2) have either not been furnished or not found to be correct or complete, the proper officer shall cancel the provisional registration granted under sub-rule (1) and issue an order in FORM GST REG- 22: </a:t>
            </a:r>
          </a:p>
          <a:p>
            <a:r>
              <a:rPr lang="en-US" sz="1400" dirty="0"/>
              <a:t>Provided that no provisional registration shall be cancelled as aforesaid without serving a notice to show cause in FORM GST REG-23 and without affording the person concerned a reasonable opportunity of being heard. </a:t>
            </a:r>
            <a:endParaRPr lang="en-US" sz="1400" dirty="0" smtClean="0"/>
          </a:p>
          <a:p>
            <a:endParaRPr lang="en-US" sz="1000" dirty="0"/>
          </a:p>
          <a:p>
            <a:r>
              <a:rPr lang="en-US" sz="1400" dirty="0"/>
              <a:t>(4) Every person registered under any of the earlier laws, who is not liable to be registered under the Act may, at his option, file electronically an application in FORM GST REG-24 at the Common Portal for cancellation of the registration granted provisionally to him and the proper officer shall, after conducting such enquiry as deemed fit, cancel the said provisional registration. </a:t>
            </a:r>
            <a:endParaRPr lang="en-US" sz="1400" dirty="0">
              <a:effectLst/>
            </a:endParaRPr>
          </a:p>
        </p:txBody>
      </p:sp>
      <p:sp>
        <p:nvSpPr>
          <p:cNvPr id="4" name="Slide Number Placeholder 3"/>
          <p:cNvSpPr>
            <a:spLocks noGrp="1"/>
          </p:cNvSpPr>
          <p:nvPr>
            <p:ph type="sldNum" sz="quarter" idx="11"/>
          </p:nvPr>
        </p:nvSpPr>
        <p:spPr/>
        <p:txBody>
          <a:bodyPr/>
          <a:lstStyle/>
          <a:p>
            <a:fld id="{C4C75363-680E-4F7E-A30E-DD0D706D300A}" type="slidenum">
              <a:rPr lang="en-US" altLang="en-US" smtClean="0"/>
              <a:pPr/>
              <a:t>24</a:t>
            </a:fld>
            <a:endParaRPr lang="en-US" altLang="en-US"/>
          </a:p>
        </p:txBody>
      </p:sp>
    </p:spTree>
    <p:extLst>
      <p:ext uri="{BB962C8B-B14F-4D97-AF65-F5344CB8AC3E}">
        <p14:creationId xmlns="" xmlns:p14="http://schemas.microsoft.com/office/powerpoint/2010/main" val="14052522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Migration process at a glance</a:t>
            </a:r>
            <a:br>
              <a:rPr lang="en-US" sz="3600" dirty="0" smtClean="0">
                <a:solidFill>
                  <a:schemeClr val="tx1"/>
                </a:solidFill>
              </a:rPr>
            </a:br>
            <a:r>
              <a:rPr lang="en-US" sz="3600" dirty="0" smtClean="0">
                <a:solidFill>
                  <a:schemeClr val="tx1"/>
                </a:solidFill>
              </a:rPr>
              <a:t/>
            </a:r>
            <a:br>
              <a:rPr lang="en-US" sz="3600" dirty="0" smtClean="0">
                <a:solidFill>
                  <a:schemeClr val="tx1"/>
                </a:solidFill>
              </a:rPr>
            </a:br>
            <a:r>
              <a:rPr lang="en-US" sz="2000" dirty="0" smtClean="0">
                <a:solidFill>
                  <a:schemeClr val="tx1"/>
                </a:solidFill>
              </a:rPr>
              <a:t>CBEC provides </a:t>
            </a:r>
            <a:r>
              <a:rPr lang="en-US" sz="2000" dirty="0" err="1" smtClean="0">
                <a:solidFill>
                  <a:schemeClr val="tx1"/>
                </a:solidFill>
              </a:rPr>
              <a:t>assessee</a:t>
            </a:r>
            <a:r>
              <a:rPr lang="en-US" sz="2000" dirty="0" smtClean="0">
                <a:solidFill>
                  <a:schemeClr val="tx1"/>
                </a:solidFill>
              </a:rPr>
              <a:t> information to GSTN which generates provisional ID and password</a:t>
            </a:r>
            <a:br>
              <a:rPr lang="en-US" sz="2000" dirty="0" smtClean="0">
                <a:solidFill>
                  <a:schemeClr val="tx1"/>
                </a:solidFill>
              </a:rPr>
            </a:br>
            <a:r>
              <a:rPr lang="en-US" sz="2000" dirty="0" smtClean="0">
                <a:solidFill>
                  <a:schemeClr val="tx1"/>
                </a:solidFill>
              </a:rPr>
              <a:t/>
            </a:r>
            <a:br>
              <a:rPr lang="en-US" sz="2000" dirty="0" smtClean="0">
                <a:solidFill>
                  <a:schemeClr val="tx1"/>
                </a:solidFill>
              </a:rPr>
            </a:br>
            <a:r>
              <a:rPr lang="en-US" sz="2000" dirty="0" smtClean="0">
                <a:solidFill>
                  <a:schemeClr val="tx1"/>
                </a:solidFill>
              </a:rPr>
              <a:t>The provisional ID and password is made available to </a:t>
            </a:r>
            <a:r>
              <a:rPr lang="en-US" sz="2000" dirty="0" err="1" smtClean="0">
                <a:solidFill>
                  <a:schemeClr val="tx1"/>
                </a:solidFill>
              </a:rPr>
              <a:t>assessee</a:t>
            </a:r>
            <a:r>
              <a:rPr lang="en-US" sz="2000" dirty="0" smtClean="0">
                <a:solidFill>
                  <a:schemeClr val="tx1"/>
                </a:solidFill>
              </a:rPr>
              <a:t> through ACES using which </a:t>
            </a:r>
            <a:r>
              <a:rPr lang="en-US" sz="2000" dirty="0" err="1" smtClean="0">
                <a:solidFill>
                  <a:schemeClr val="tx1"/>
                </a:solidFill>
              </a:rPr>
              <a:t>assessee</a:t>
            </a:r>
            <a:r>
              <a:rPr lang="en-US" sz="2000" dirty="0" smtClean="0">
                <a:solidFill>
                  <a:schemeClr val="tx1"/>
                </a:solidFill>
              </a:rPr>
              <a:t> logs in to GSTN portal</a:t>
            </a:r>
            <a:br>
              <a:rPr lang="en-US" sz="2000" dirty="0" smtClean="0">
                <a:solidFill>
                  <a:schemeClr val="tx1"/>
                </a:solidFill>
              </a:rPr>
            </a:br>
            <a:r>
              <a:rPr lang="en-US" sz="2000" dirty="0" smtClean="0">
                <a:solidFill>
                  <a:schemeClr val="tx1"/>
                </a:solidFill>
              </a:rPr>
              <a:t/>
            </a:r>
            <a:br>
              <a:rPr lang="en-US" sz="2000" dirty="0" smtClean="0">
                <a:solidFill>
                  <a:schemeClr val="tx1"/>
                </a:solidFill>
              </a:rPr>
            </a:br>
            <a:r>
              <a:rPr lang="en-US" sz="2000" dirty="0" err="1" smtClean="0">
                <a:solidFill>
                  <a:schemeClr val="tx1"/>
                </a:solidFill>
              </a:rPr>
              <a:t>Assessee</a:t>
            </a:r>
            <a:r>
              <a:rPr lang="en-US" sz="2000" dirty="0" smtClean="0">
                <a:solidFill>
                  <a:schemeClr val="tx1"/>
                </a:solidFill>
              </a:rPr>
              <a:t> submits GST REG 20 and uploads documents</a:t>
            </a:r>
            <a:br>
              <a:rPr lang="en-US" sz="2000" dirty="0" smtClean="0">
                <a:solidFill>
                  <a:schemeClr val="tx1"/>
                </a:solidFill>
              </a:rPr>
            </a:br>
            <a:r>
              <a:rPr lang="en-US" sz="2000" dirty="0" smtClean="0">
                <a:solidFill>
                  <a:schemeClr val="tx1"/>
                </a:solidFill>
              </a:rPr>
              <a:t/>
            </a:r>
            <a:br>
              <a:rPr lang="en-US" sz="2000" dirty="0" smtClean="0">
                <a:solidFill>
                  <a:schemeClr val="tx1"/>
                </a:solidFill>
              </a:rPr>
            </a:br>
            <a:r>
              <a:rPr lang="en-US" sz="2000" dirty="0" smtClean="0">
                <a:solidFill>
                  <a:schemeClr val="tx1"/>
                </a:solidFill>
              </a:rPr>
              <a:t>ARN is generated and status is shown as migrated</a:t>
            </a:r>
            <a:br>
              <a:rPr lang="en-US" sz="2000" dirty="0" smtClean="0">
                <a:solidFill>
                  <a:schemeClr val="tx1"/>
                </a:solidFill>
              </a:rPr>
            </a:br>
            <a:r>
              <a:rPr lang="en-US" sz="2000" dirty="0" smtClean="0">
                <a:solidFill>
                  <a:schemeClr val="tx1"/>
                </a:solidFill>
              </a:rPr>
              <a:t/>
            </a:r>
            <a:br>
              <a:rPr lang="en-US" sz="2000" dirty="0" smtClean="0">
                <a:solidFill>
                  <a:schemeClr val="tx1"/>
                </a:solidFill>
              </a:rPr>
            </a:br>
            <a:r>
              <a:rPr lang="en-US" sz="2000" dirty="0" smtClean="0">
                <a:solidFill>
                  <a:schemeClr val="tx1"/>
                </a:solidFill>
              </a:rPr>
              <a:t>REG 21 is generated on appointed date and is valid for 6 months.</a:t>
            </a:r>
            <a:br>
              <a:rPr lang="en-US" sz="2000" dirty="0" smtClean="0">
                <a:solidFill>
                  <a:schemeClr val="tx1"/>
                </a:solidFill>
              </a:rPr>
            </a:br>
            <a:r>
              <a:rPr lang="en-US" sz="2000" dirty="0" smtClean="0">
                <a:solidFill>
                  <a:schemeClr val="tx1"/>
                </a:solidFill>
              </a:rPr>
              <a:t/>
            </a:r>
            <a:br>
              <a:rPr lang="en-US" sz="2000" dirty="0" smtClean="0">
                <a:solidFill>
                  <a:schemeClr val="tx1"/>
                </a:solidFill>
              </a:rPr>
            </a:br>
            <a:r>
              <a:rPr lang="en-US" sz="2000" dirty="0" smtClean="0">
                <a:solidFill>
                  <a:schemeClr val="tx1"/>
                </a:solidFill>
              </a:rPr>
              <a:t>After </a:t>
            </a:r>
            <a:r>
              <a:rPr lang="en-US" sz="2000" dirty="0" err="1" smtClean="0">
                <a:solidFill>
                  <a:schemeClr val="tx1"/>
                </a:solidFill>
              </a:rPr>
              <a:t>veification</a:t>
            </a:r>
            <a:r>
              <a:rPr lang="en-US" sz="2000" dirty="0" smtClean="0">
                <a:solidFill>
                  <a:schemeClr val="tx1"/>
                </a:solidFill>
              </a:rPr>
              <a:t> by tax authority, GSTIN is issued –REG 6</a:t>
            </a:r>
            <a:r>
              <a:rPr lang="en-US" sz="3600" dirty="0" smtClean="0">
                <a:solidFill>
                  <a:schemeClr val="tx1"/>
                </a:solidFill>
              </a:rPr>
              <a:t/>
            </a:r>
            <a:br>
              <a:rPr lang="en-US" sz="3600" dirty="0" smtClean="0">
                <a:solidFill>
                  <a:schemeClr val="tx1"/>
                </a:solidFill>
              </a:rPr>
            </a:br>
            <a:r>
              <a:rPr lang="en-US" sz="3600" dirty="0" smtClean="0">
                <a:solidFill>
                  <a:schemeClr val="tx1"/>
                </a:solidFill>
              </a:rPr>
              <a:t/>
            </a:r>
            <a:br>
              <a:rPr lang="en-US" sz="3600" dirty="0" smtClean="0">
                <a:solidFill>
                  <a:schemeClr val="tx1"/>
                </a:solidFill>
              </a:rPr>
            </a:br>
            <a:r>
              <a:rPr lang="en-US" sz="3600" dirty="0" smtClean="0">
                <a:solidFill>
                  <a:schemeClr val="tx1"/>
                </a:solidFill>
              </a:rPr>
              <a:t/>
            </a:r>
            <a:br>
              <a:rPr lang="en-US" sz="3600" dirty="0" smtClean="0">
                <a:solidFill>
                  <a:schemeClr val="tx1"/>
                </a:solidFill>
              </a:rPr>
            </a:br>
            <a:r>
              <a:rPr lang="en-US" sz="3600" dirty="0" smtClean="0">
                <a:solidFill>
                  <a:schemeClr val="tx1"/>
                </a:solidFill>
              </a:rPr>
              <a:t/>
            </a:r>
            <a:br>
              <a:rPr lang="en-US" sz="3600" dirty="0" smtClean="0">
                <a:solidFill>
                  <a:schemeClr val="tx1"/>
                </a:solidFill>
              </a:rPr>
            </a:br>
            <a:endParaRPr lang="en-IN" dirty="0"/>
          </a:p>
        </p:txBody>
      </p:sp>
      <p:sp>
        <p:nvSpPr>
          <p:cNvPr id="3" name="Content Placeholder 2"/>
          <p:cNvSpPr>
            <a:spLocks noGrp="1"/>
          </p:cNvSpPr>
          <p:nvPr>
            <p:ph idx="1"/>
          </p:nvPr>
        </p:nvSpPr>
        <p:spPr/>
        <p:txBody>
          <a:bodyPr/>
          <a:lstStyle/>
          <a:p>
            <a:endParaRPr lang="en-IN"/>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4"/>
          </p:nvPr>
        </p:nvSpPr>
        <p:spPr/>
        <p:txBody>
          <a:bodyPr/>
          <a:lstStyle/>
          <a:p>
            <a:pPr>
              <a:buFont typeface="Wingdings" pitchFamily="2" charset="2"/>
              <a:buChar char="§"/>
            </a:pPr>
            <a:r>
              <a:rPr lang="en-IN" sz="2400" dirty="0" smtClean="0"/>
              <a:t>You may visit </a:t>
            </a:r>
            <a:r>
              <a:rPr lang="en-IN" sz="2400" dirty="0" smtClean="0">
                <a:solidFill>
                  <a:srgbClr val="0070C0"/>
                </a:solidFill>
              </a:rPr>
              <a:t>www.cbec.gov.in</a:t>
            </a:r>
            <a:r>
              <a:rPr lang="en-IN" sz="2400" dirty="0" smtClean="0"/>
              <a:t> or </a:t>
            </a:r>
            <a:r>
              <a:rPr lang="en-IN" sz="2400" dirty="0" smtClean="0">
                <a:solidFill>
                  <a:srgbClr val="0070C0"/>
                </a:solidFill>
              </a:rPr>
              <a:t>www.aces.gov.in</a:t>
            </a:r>
            <a:r>
              <a:rPr lang="en-IN" sz="2400" dirty="0" smtClean="0"/>
              <a:t> to know more about the process of migration to GST.  </a:t>
            </a:r>
          </a:p>
          <a:p>
            <a:pPr>
              <a:buFont typeface="Wingdings" pitchFamily="2" charset="2"/>
              <a:buChar char="§"/>
            </a:pPr>
            <a:r>
              <a:rPr lang="en-IN" sz="2400" dirty="0" smtClean="0"/>
              <a:t>In case of any difficulty or query, please contact your jurisdictional Central Excise/Service Tax officers or call the following helpdesk numbers: </a:t>
            </a:r>
          </a:p>
          <a:p>
            <a:pPr>
              <a:buFont typeface="Wingdings" pitchFamily="2" charset="2"/>
              <a:buChar char="§"/>
            </a:pPr>
            <a:r>
              <a:rPr lang="en-IN" sz="2400" dirty="0" smtClean="0"/>
              <a:t>CBEC : </a:t>
            </a:r>
            <a:r>
              <a:rPr lang="en-IN" sz="2400" dirty="0" smtClean="0">
                <a:solidFill>
                  <a:srgbClr val="0070C0"/>
                </a:solidFill>
              </a:rPr>
              <a:t>1800-1200-232</a:t>
            </a:r>
            <a:r>
              <a:rPr lang="en-IN" sz="2400" dirty="0" smtClean="0"/>
              <a:t> </a:t>
            </a:r>
          </a:p>
          <a:p>
            <a:pPr>
              <a:buFont typeface="Wingdings" pitchFamily="2" charset="2"/>
              <a:buChar char="§"/>
            </a:pPr>
            <a:r>
              <a:rPr lang="en-IN" sz="2400" dirty="0" smtClean="0"/>
              <a:t>GSTN: </a:t>
            </a:r>
            <a:r>
              <a:rPr lang="en-IN" sz="2400" dirty="0" smtClean="0">
                <a:solidFill>
                  <a:srgbClr val="0070C0"/>
                </a:solidFill>
              </a:rPr>
              <a:t>0124 – 4688999 </a:t>
            </a:r>
          </a:p>
          <a:p>
            <a:pPr>
              <a:buFont typeface="Wingdings" pitchFamily="2" charset="2"/>
              <a:buChar char="§"/>
            </a:pPr>
            <a:r>
              <a:rPr lang="en-IN" sz="2400" dirty="0" smtClean="0"/>
              <a:t>You can also send us mail at </a:t>
            </a:r>
            <a:r>
              <a:rPr lang="en-IN" sz="2400" dirty="0" smtClean="0">
                <a:solidFill>
                  <a:srgbClr val="0070C0"/>
                </a:solidFill>
              </a:rPr>
              <a:t>cbecmitra.helpdesk@icegate.gov.in</a:t>
            </a:r>
            <a:r>
              <a:rPr lang="en-IN" dirty="0" smtClean="0">
                <a:solidFill>
                  <a:srgbClr val="0070C0"/>
                </a:solidFill>
              </a:rPr>
              <a:t>.</a:t>
            </a:r>
            <a:r>
              <a:rPr lang="en-IN" dirty="0" smtClean="0"/>
              <a:t> </a:t>
            </a:r>
            <a:endParaRPr lang="en-IN" dirty="0"/>
          </a:p>
        </p:txBody>
      </p:sp>
      <p:sp>
        <p:nvSpPr>
          <p:cNvPr id="3" name="Title 2"/>
          <p:cNvSpPr>
            <a:spLocks noGrp="1"/>
          </p:cNvSpPr>
          <p:nvPr>
            <p:ph type="title"/>
          </p:nvPr>
        </p:nvSpPr>
        <p:spPr/>
        <p:txBody>
          <a:bodyPr/>
          <a:lstStyle/>
          <a:p>
            <a:r>
              <a:rPr lang="en-US" sz="3600" dirty="0" smtClean="0"/>
              <a:t>HELPLINE</a:t>
            </a:r>
            <a:endParaRPr lang="en-IN" sz="3600" dirty="0"/>
          </a:p>
        </p:txBody>
      </p:sp>
      <p:sp>
        <p:nvSpPr>
          <p:cNvPr id="4" name="Slide Number Placeholder 3"/>
          <p:cNvSpPr>
            <a:spLocks noGrp="1"/>
          </p:cNvSpPr>
          <p:nvPr>
            <p:ph type="sldNum" sz="quarter" idx="26"/>
          </p:nvPr>
        </p:nvSpPr>
        <p:spPr/>
        <p:txBody>
          <a:bodyPr/>
          <a:lstStyle/>
          <a:p>
            <a:fld id="{17BEEADA-2191-45FF-A3A1-CDF5919604E5}" type="slidenum">
              <a:rPr lang="en-US" altLang="en-US" smtClean="0"/>
              <a:pPr/>
              <a:t>26</a:t>
            </a:fld>
            <a:endParaRPr lang="en-US"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4800" dirty="0" smtClean="0">
                <a:solidFill>
                  <a:schemeClr val="tx1"/>
                </a:solidFill>
              </a:rPr>
              <a:t>THANK YOU</a:t>
            </a:r>
            <a:endParaRPr lang="en-IN" sz="4800" dirty="0">
              <a:solidFill>
                <a:schemeClr val="tx1"/>
              </a:solidFill>
            </a:endParaRPr>
          </a:p>
        </p:txBody>
      </p:sp>
      <p:sp>
        <p:nvSpPr>
          <p:cNvPr id="6" name="Text Placeholder 5"/>
          <p:cNvSpPr>
            <a:spLocks noGrp="1"/>
          </p:cNvSpPr>
          <p:nvPr>
            <p:ph type="body" idx="1"/>
          </p:nvPr>
        </p:nvSpPr>
        <p:spPr/>
        <p:txBody>
          <a:bodyPr/>
          <a:lstStyle/>
          <a:p>
            <a:endParaRPr lang="en-IN"/>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7B5BB5B4-E8CA-42D2-8075-39BF7534ACBE}" type="slidenum">
              <a:rPr lang="en-US" altLang="en-US" smtClean="0"/>
              <a:pPr/>
              <a:t>27</a:t>
            </a:fld>
            <a:endParaRPr lang="en-US"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Lucida Sans Unicode"/>
      </a:majorFont>
      <a:minorFont>
        <a:latin typeface="Arial"/>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defRPr kumimoji="0" lang="en-GB" sz="1600" b="0" i="0" u="none" strike="noStrike" cap="none" normalizeH="0" baseline="0" smtClean="0">
            <a:ln>
              <a:noFill/>
            </a:ln>
            <a:solidFill>
              <a:schemeClr val="bg1"/>
            </a:solidFill>
            <a:effectLst/>
            <a:latin typeface="Arial" charset="0"/>
            <a:cs typeface="Lucida Sans Unicode"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defRPr kumimoji="0" lang="en-GB" sz="1600" b="0" i="0" u="none" strike="noStrike" cap="none" normalizeH="0" baseline="0" smtClean="0">
            <a:ln>
              <a:noFill/>
            </a:ln>
            <a:solidFill>
              <a:schemeClr val="bg1"/>
            </a:solidFill>
            <a:effectLst/>
            <a:latin typeface="Arial" charset="0"/>
            <a:cs typeface="Lucida Sans Unicode"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port">
  <a:themeElements>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0C0C0"/>
        </a:solidFill>
        <a:ln w="25400">
          <a:solidFill>
            <a:schemeClr val="accent5"/>
          </a:solidFill>
        </a:ln>
      </a:spPr>
      <a:bodyPr vert="horz" wrap="square" lIns="91440" tIns="45720" rIns="91440" bIns="45720" rtlCol="0" anchor="ctr">
        <a:noAutofit/>
      </a:bodyPr>
      <a:lstStyle>
        <a:defPPr algn="ctr">
          <a:defRPr dirty="0" smtClean="0"/>
        </a:defPPr>
      </a:lstStyle>
    </a:spDef>
    <a:lnDef>
      <a:spPr>
        <a:ln w="12700">
          <a:solidFill>
            <a:srgbClr val="DC6900"/>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0" tIns="0" rIns="0" bIns="0" rtlCol="0">
        <a:spAutoFit/>
      </a:bodyPr>
      <a:lstStyle>
        <a:defPPr>
          <a:defRPr noProof="0" dirty="0" smtClean="0">
            <a:solidFill>
              <a:schemeClr val="tx1"/>
            </a:solidFill>
            <a:latin typeface="Georgia" pitchFamily="18" charset="0"/>
            <a:cs typeface="Arial" pitchFamily="34" charset="0"/>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1906</TotalTime>
  <Pages>0</Pages>
  <Words>1156</Words>
  <Characters>0</Characters>
  <Application>Microsoft Macintosh PowerPoint</Application>
  <DocSecurity>0</DocSecurity>
  <PresentationFormat>On-screen Show (4:3)</PresentationFormat>
  <Lines>0</Lines>
  <Paragraphs>164</Paragraphs>
  <Slides>27</Slides>
  <Notes>22</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5_Office Theme</vt:lpstr>
      <vt:lpstr>Report</vt:lpstr>
      <vt:lpstr>2_Office Theme</vt:lpstr>
      <vt:lpstr>CENTRAL BOARD OF EXCISE &amp; CUSTOMS</vt:lpstr>
      <vt:lpstr>What is advantage of taking registration in GST?    </vt:lpstr>
      <vt:lpstr>Sec 166. Migration of existing taxpayers to GST </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Migration process at a glance  CBEC provides assessee information to GSTN which generates provisional ID and password  The provisional ID and password is made available to assessee through ACES using which assessee logs in to GSTN portal  Assessee submits GST REG 20 and uploads documents  ARN is generated and status is shown as migrated  REG 21 is generated on appointed date and is valid for 6 months.  After veification by tax authority, GSTIN is issued –REG 6    </vt:lpstr>
      <vt:lpstr>HELPLINE</vt:lpstr>
      <vt:lpstr>THANK YOU</vt:lpstr>
    </vt:vector>
  </TitlesOfParts>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 BOARD OF EXCISE &amp; CUSTOMS</dc:title>
  <dc:creator>Shubhagata Kumar CBEC</dc:creator>
  <cp:keywords>PM Awards 2012-13</cp:keywords>
  <cp:lastModifiedBy>miajodhpur</cp:lastModifiedBy>
  <cp:revision>2070</cp:revision>
  <cp:lastPrinted>2016-11-18T07:30:16Z</cp:lastPrinted>
  <dcterms:created xsi:type="dcterms:W3CDTF">2012-12-21T04:42:32Z</dcterms:created>
  <dcterms:modified xsi:type="dcterms:W3CDTF">2017-03-14T11:17:07Z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1033-10.1.0.5509</vt:lpwstr>
  </property>
</Properties>
</file>